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0" r:id="rId2"/>
  </p:sldMasterIdLst>
  <p:notesMasterIdLst>
    <p:notesMasterId r:id="rId33"/>
  </p:notesMasterIdLst>
  <p:sldIdLst>
    <p:sldId id="564" r:id="rId3"/>
    <p:sldId id="547" r:id="rId4"/>
    <p:sldId id="549" r:id="rId5"/>
    <p:sldId id="530" r:id="rId6"/>
    <p:sldId id="258" r:id="rId7"/>
    <p:sldId id="259" r:id="rId8"/>
    <p:sldId id="260" r:id="rId9"/>
    <p:sldId id="262" r:id="rId10"/>
    <p:sldId id="261" r:id="rId11"/>
    <p:sldId id="531" r:id="rId12"/>
    <p:sldId id="554" r:id="rId13"/>
    <p:sldId id="559" r:id="rId14"/>
    <p:sldId id="558" r:id="rId15"/>
    <p:sldId id="501" r:id="rId16"/>
    <p:sldId id="537" r:id="rId17"/>
    <p:sldId id="538" r:id="rId18"/>
    <p:sldId id="493" r:id="rId19"/>
    <p:sldId id="494" r:id="rId20"/>
    <p:sldId id="495" r:id="rId21"/>
    <p:sldId id="496" r:id="rId22"/>
    <p:sldId id="540" r:id="rId23"/>
    <p:sldId id="541" r:id="rId24"/>
    <p:sldId id="542" r:id="rId25"/>
    <p:sldId id="555" r:id="rId26"/>
    <p:sldId id="544" r:id="rId27"/>
    <p:sldId id="545" r:id="rId28"/>
    <p:sldId id="546" r:id="rId29"/>
    <p:sldId id="497" r:id="rId30"/>
    <p:sldId id="499" r:id="rId31"/>
    <p:sldId id="566" r:id="rId32"/>
  </p:sldIdLst>
  <p:sldSz cx="12239625" cy="72009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8" userDrawn="1">
          <p15:clr>
            <a:srgbClr val="A4A3A4"/>
          </p15:clr>
        </p15:guide>
        <p15:guide id="2" pos="38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C6BECC-19F9-4E69-AFF5-96A36EF8D26D}" v="13" dt="2023-05-13T12:31:11.0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88" autoAdjust="0"/>
    <p:restoredTop sz="92245" autoAdjust="0"/>
  </p:normalViewPr>
  <p:slideViewPr>
    <p:cSldViewPr snapToGrid="0">
      <p:cViewPr varScale="1">
        <p:scale>
          <a:sx n="92" d="100"/>
          <a:sy n="92" d="100"/>
        </p:scale>
        <p:origin x="1470" y="78"/>
      </p:cViewPr>
      <p:guideLst>
        <p:guide orient="horz" pos="2268"/>
        <p:guide pos="385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0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a Dinh Thi Kim" userId="a09ed41936519a14" providerId="LiveId" clId="{97C6BECC-19F9-4E69-AFF5-96A36EF8D26D}"/>
    <pc:docChg chg="undo custSel addSld delSld modSld sldOrd">
      <pc:chgData name="Thoa Dinh Thi Kim" userId="a09ed41936519a14" providerId="LiveId" clId="{97C6BECC-19F9-4E69-AFF5-96A36EF8D26D}" dt="2023-05-13T12:33:14.273" v="419" actId="1076"/>
      <pc:docMkLst>
        <pc:docMk/>
      </pc:docMkLst>
      <pc:sldChg chg="modSp add mod">
        <pc:chgData name="Thoa Dinh Thi Kim" userId="a09ed41936519a14" providerId="LiveId" clId="{97C6BECC-19F9-4E69-AFF5-96A36EF8D26D}" dt="2023-05-01T14:50:34.928" v="247" actId="20577"/>
        <pc:sldMkLst>
          <pc:docMk/>
          <pc:sldMk cId="0" sldId="258"/>
        </pc:sldMkLst>
        <pc:spChg chg="mod">
          <ac:chgData name="Thoa Dinh Thi Kim" userId="a09ed41936519a14" providerId="LiveId" clId="{97C6BECC-19F9-4E69-AFF5-96A36EF8D26D}" dt="2023-05-01T14:50:34.928" v="247" actId="20577"/>
          <ac:spMkLst>
            <pc:docMk/>
            <pc:sldMk cId="0" sldId="258"/>
            <ac:spMk id="120" creationId="{00000000-0000-0000-0000-000000000000}"/>
          </ac:spMkLst>
        </pc:spChg>
        <pc:picChg chg="mod">
          <ac:chgData name="Thoa Dinh Thi Kim" userId="a09ed41936519a14" providerId="LiveId" clId="{97C6BECC-19F9-4E69-AFF5-96A36EF8D26D}" dt="2023-05-01T14:15:08.424" v="75" actId="1076"/>
          <ac:picMkLst>
            <pc:docMk/>
            <pc:sldMk cId="0" sldId="258"/>
            <ac:picMk id="121" creationId="{00000000-0000-0000-0000-000000000000}"/>
          </ac:picMkLst>
        </pc:picChg>
      </pc:sldChg>
      <pc:sldChg chg="modSp add mod">
        <pc:chgData name="Thoa Dinh Thi Kim" userId="a09ed41936519a14" providerId="LiveId" clId="{97C6BECC-19F9-4E69-AFF5-96A36EF8D26D}" dt="2023-05-01T14:49:04.568" v="178" actId="20577"/>
        <pc:sldMkLst>
          <pc:docMk/>
          <pc:sldMk cId="0" sldId="259"/>
        </pc:sldMkLst>
        <pc:spChg chg="mod">
          <ac:chgData name="Thoa Dinh Thi Kim" userId="a09ed41936519a14" providerId="LiveId" clId="{97C6BECC-19F9-4E69-AFF5-96A36EF8D26D}" dt="2023-05-01T14:49:04.568" v="178" actId="20577"/>
          <ac:spMkLst>
            <pc:docMk/>
            <pc:sldMk cId="0" sldId="259"/>
            <ac:spMk id="131" creationId="{00000000-0000-0000-0000-000000000000}"/>
          </ac:spMkLst>
        </pc:spChg>
        <pc:spChg chg="mod">
          <ac:chgData name="Thoa Dinh Thi Kim" userId="a09ed41936519a14" providerId="LiveId" clId="{97C6BECC-19F9-4E69-AFF5-96A36EF8D26D}" dt="2023-05-01T14:16:03.003" v="81" actId="20577"/>
          <ac:spMkLst>
            <pc:docMk/>
            <pc:sldMk cId="0" sldId="259"/>
            <ac:spMk id="134" creationId="{00000000-0000-0000-0000-000000000000}"/>
          </ac:spMkLst>
        </pc:spChg>
      </pc:sldChg>
      <pc:sldChg chg="delSp modSp add mod">
        <pc:chgData name="Thoa Dinh Thi Kim" userId="a09ed41936519a14" providerId="LiveId" clId="{97C6BECC-19F9-4E69-AFF5-96A36EF8D26D}" dt="2023-05-13T12:09:21.980" v="258" actId="478"/>
        <pc:sldMkLst>
          <pc:docMk/>
          <pc:sldMk cId="0" sldId="260"/>
        </pc:sldMkLst>
        <pc:spChg chg="del">
          <ac:chgData name="Thoa Dinh Thi Kim" userId="a09ed41936519a14" providerId="LiveId" clId="{97C6BECC-19F9-4E69-AFF5-96A36EF8D26D}" dt="2023-05-13T12:09:21.980" v="258" actId="478"/>
          <ac:spMkLst>
            <pc:docMk/>
            <pc:sldMk cId="0" sldId="260"/>
            <ac:spMk id="167" creationId="{00000000-0000-0000-0000-000000000000}"/>
          </ac:spMkLst>
        </pc:spChg>
        <pc:spChg chg="mod">
          <ac:chgData name="Thoa Dinh Thi Kim" userId="a09ed41936519a14" providerId="LiveId" clId="{97C6BECC-19F9-4E69-AFF5-96A36EF8D26D}" dt="2023-05-13T10:57:41.828" v="249" actId="20577"/>
          <ac:spMkLst>
            <pc:docMk/>
            <pc:sldMk cId="0" sldId="260"/>
            <ac:spMk id="180" creationId="{00000000-0000-0000-0000-000000000000}"/>
          </ac:spMkLst>
        </pc:spChg>
      </pc:sldChg>
      <pc:sldChg chg="add">
        <pc:chgData name="Thoa Dinh Thi Kim" userId="a09ed41936519a14" providerId="LiveId" clId="{97C6BECC-19F9-4E69-AFF5-96A36EF8D26D}" dt="2023-05-01T14:15:43.174" v="76"/>
        <pc:sldMkLst>
          <pc:docMk/>
          <pc:sldMk cId="0" sldId="261"/>
        </pc:sldMkLst>
      </pc:sldChg>
      <pc:sldChg chg="modSp add mod ord">
        <pc:chgData name="Thoa Dinh Thi Kim" userId="a09ed41936519a14" providerId="LiveId" clId="{97C6BECC-19F9-4E69-AFF5-96A36EF8D26D}" dt="2023-05-13T12:16:49.925" v="367"/>
        <pc:sldMkLst>
          <pc:docMk/>
          <pc:sldMk cId="0" sldId="262"/>
        </pc:sldMkLst>
        <pc:spChg chg="mod">
          <ac:chgData name="Thoa Dinh Thi Kim" userId="a09ed41936519a14" providerId="LiveId" clId="{97C6BECC-19F9-4E69-AFF5-96A36EF8D26D}" dt="2023-05-13T11:00:51.636" v="251" actId="20577"/>
          <ac:spMkLst>
            <pc:docMk/>
            <pc:sldMk cId="0" sldId="262"/>
            <ac:spMk id="215" creationId="{00000000-0000-0000-0000-000000000000}"/>
          </ac:spMkLst>
        </pc:spChg>
        <pc:spChg chg="mod">
          <ac:chgData name="Thoa Dinh Thi Kim" userId="a09ed41936519a14" providerId="LiveId" clId="{97C6BECC-19F9-4E69-AFF5-96A36EF8D26D}" dt="2023-05-13T11:01:37.386" v="253" actId="20577"/>
          <ac:spMkLst>
            <pc:docMk/>
            <pc:sldMk cId="0" sldId="262"/>
            <ac:spMk id="217" creationId="{00000000-0000-0000-0000-000000000000}"/>
          </ac:spMkLst>
        </pc:spChg>
        <pc:spChg chg="mod">
          <ac:chgData name="Thoa Dinh Thi Kim" userId="a09ed41936519a14" providerId="LiveId" clId="{97C6BECC-19F9-4E69-AFF5-96A36EF8D26D}" dt="2023-05-13T11:01:41.297" v="255" actId="20577"/>
          <ac:spMkLst>
            <pc:docMk/>
            <pc:sldMk cId="0" sldId="262"/>
            <ac:spMk id="219" creationId="{00000000-0000-0000-0000-000000000000}"/>
          </ac:spMkLst>
        </pc:spChg>
        <pc:spChg chg="mod">
          <ac:chgData name="Thoa Dinh Thi Kim" userId="a09ed41936519a14" providerId="LiveId" clId="{97C6BECC-19F9-4E69-AFF5-96A36EF8D26D}" dt="2023-05-13T11:01:44.946" v="257" actId="20577"/>
          <ac:spMkLst>
            <pc:docMk/>
            <pc:sldMk cId="0" sldId="262"/>
            <ac:spMk id="221" creationId="{00000000-0000-0000-0000-000000000000}"/>
          </ac:spMkLst>
        </pc:spChg>
      </pc:sldChg>
      <pc:sldChg chg="modSp add mod">
        <pc:chgData name="Thoa Dinh Thi Kim" userId="a09ed41936519a14" providerId="LiveId" clId="{97C6BECC-19F9-4E69-AFF5-96A36EF8D26D}" dt="2023-05-01T14:49:54.458" v="217" actId="20577"/>
        <pc:sldMkLst>
          <pc:docMk/>
          <pc:sldMk cId="0" sldId="263"/>
        </pc:sldMkLst>
        <pc:spChg chg="mod">
          <ac:chgData name="Thoa Dinh Thi Kim" userId="a09ed41936519a14" providerId="LiveId" clId="{97C6BECC-19F9-4E69-AFF5-96A36EF8D26D}" dt="2023-05-01T14:49:54.458" v="217" actId="20577"/>
          <ac:spMkLst>
            <pc:docMk/>
            <pc:sldMk cId="0" sldId="263"/>
            <ac:spMk id="232" creationId="{00000000-0000-0000-0000-000000000000}"/>
          </ac:spMkLst>
        </pc:spChg>
      </pc:sldChg>
      <pc:sldChg chg="modSp add mod">
        <pc:chgData name="Thoa Dinh Thi Kim" userId="a09ed41936519a14" providerId="LiveId" clId="{97C6BECC-19F9-4E69-AFF5-96A36EF8D26D}" dt="2023-05-13T12:24:32.540" v="378" actId="1076"/>
        <pc:sldMkLst>
          <pc:docMk/>
          <pc:sldMk cId="1825979432" sldId="280"/>
        </pc:sldMkLst>
        <pc:spChg chg="mod">
          <ac:chgData name="Thoa Dinh Thi Kim" userId="a09ed41936519a14" providerId="LiveId" clId="{97C6BECC-19F9-4E69-AFF5-96A36EF8D26D}" dt="2023-05-13T12:24:32.540" v="378" actId="1076"/>
          <ac:spMkLst>
            <pc:docMk/>
            <pc:sldMk cId="1825979432" sldId="280"/>
            <ac:spMk id="632" creationId="{00000000-0000-0000-0000-000000000000}"/>
          </ac:spMkLst>
        </pc:spChg>
      </pc:sldChg>
      <pc:sldChg chg="modSp add mod">
        <pc:chgData name="Thoa Dinh Thi Kim" userId="a09ed41936519a14" providerId="LiveId" clId="{97C6BECC-19F9-4E69-AFF5-96A36EF8D26D}" dt="2023-05-13T12:18:27.125" v="374" actId="20577"/>
        <pc:sldMkLst>
          <pc:docMk/>
          <pc:sldMk cId="561852953" sldId="281"/>
        </pc:sldMkLst>
        <pc:spChg chg="mod">
          <ac:chgData name="Thoa Dinh Thi Kim" userId="a09ed41936519a14" providerId="LiveId" clId="{97C6BECC-19F9-4E69-AFF5-96A36EF8D26D}" dt="2023-05-13T12:18:27.125" v="374" actId="20577"/>
          <ac:spMkLst>
            <pc:docMk/>
            <pc:sldMk cId="561852953" sldId="281"/>
            <ac:spMk id="659" creationId="{00000000-0000-0000-0000-000000000000}"/>
          </ac:spMkLst>
        </pc:spChg>
      </pc:sldChg>
      <pc:sldChg chg="del">
        <pc:chgData name="Thoa Dinh Thi Kim" userId="a09ed41936519a14" providerId="LiveId" clId="{97C6BECC-19F9-4E69-AFF5-96A36EF8D26D}" dt="2023-05-13T12:18:06.479" v="368" actId="2696"/>
        <pc:sldMkLst>
          <pc:docMk/>
          <pc:sldMk cId="0" sldId="282"/>
        </pc:sldMkLst>
      </pc:sldChg>
      <pc:sldChg chg="add">
        <pc:chgData name="Thoa Dinh Thi Kim" userId="a09ed41936519a14" providerId="LiveId" clId="{97C6BECC-19F9-4E69-AFF5-96A36EF8D26D}" dt="2023-05-13T12:18:19.257" v="369"/>
        <pc:sldMkLst>
          <pc:docMk/>
          <pc:sldMk cId="657246037" sldId="282"/>
        </pc:sldMkLst>
      </pc:sldChg>
      <pc:sldChg chg="modSp add mod">
        <pc:chgData name="Thoa Dinh Thi Kim" userId="a09ed41936519a14" providerId="LiveId" clId="{97C6BECC-19F9-4E69-AFF5-96A36EF8D26D}" dt="2023-05-13T12:25:25.829" v="379" actId="14100"/>
        <pc:sldMkLst>
          <pc:docMk/>
          <pc:sldMk cId="0" sldId="283"/>
        </pc:sldMkLst>
        <pc:spChg chg="mod">
          <ac:chgData name="Thoa Dinh Thi Kim" userId="a09ed41936519a14" providerId="LiveId" clId="{97C6BECC-19F9-4E69-AFF5-96A36EF8D26D}" dt="2023-05-13T12:25:25.829" v="379" actId="14100"/>
          <ac:spMkLst>
            <pc:docMk/>
            <pc:sldMk cId="0" sldId="283"/>
            <ac:spMk id="688" creationId="{00000000-0000-0000-0000-000000000000}"/>
          </ac:spMkLst>
        </pc:spChg>
      </pc:sldChg>
      <pc:sldChg chg="delSp modSp add setBg delDesignElem">
        <pc:chgData name="Thoa Dinh Thi Kim" userId="a09ed41936519a14" providerId="LiveId" clId="{97C6BECC-19F9-4E69-AFF5-96A36EF8D26D}" dt="2023-05-01T14:32:55.043" v="154" actId="6549"/>
        <pc:sldMkLst>
          <pc:docMk/>
          <pc:sldMk cId="0" sldId="295"/>
        </pc:sldMkLst>
        <pc:spChg chg="mod">
          <ac:chgData name="Thoa Dinh Thi Kim" userId="a09ed41936519a14" providerId="LiveId" clId="{97C6BECC-19F9-4E69-AFF5-96A36EF8D26D}" dt="2023-05-01T14:32:55.043" v="154" actId="6549"/>
          <ac:spMkLst>
            <pc:docMk/>
            <pc:sldMk cId="0" sldId="295"/>
            <ac:spMk id="767" creationId="{00000000-0000-0000-0000-000000000000}"/>
          </ac:spMkLst>
        </pc:spChg>
        <pc:spChg chg="del">
          <ac:chgData name="Thoa Dinh Thi Kim" userId="a09ed41936519a14" providerId="LiveId" clId="{97C6BECC-19F9-4E69-AFF5-96A36EF8D26D}" dt="2023-05-01T14:32:29.945" v="150"/>
          <ac:spMkLst>
            <pc:docMk/>
            <pc:sldMk cId="0" sldId="295"/>
            <ac:spMk id="769" creationId="{06DA9DF9-31F7-4056-B42E-878CC92417B8}"/>
          </ac:spMkLst>
        </pc:spChg>
      </pc:sldChg>
      <pc:sldChg chg="add">
        <pc:chgData name="Thoa Dinh Thi Kim" userId="a09ed41936519a14" providerId="LiveId" clId="{97C6BECC-19F9-4E69-AFF5-96A36EF8D26D}" dt="2023-05-01T14:32:29.945" v="150"/>
        <pc:sldMkLst>
          <pc:docMk/>
          <pc:sldMk cId="0" sldId="296"/>
        </pc:sldMkLst>
      </pc:sldChg>
      <pc:sldChg chg="add">
        <pc:chgData name="Thoa Dinh Thi Kim" userId="a09ed41936519a14" providerId="LiveId" clId="{97C6BECC-19F9-4E69-AFF5-96A36EF8D26D}" dt="2023-05-01T14:32:29.945" v="150"/>
        <pc:sldMkLst>
          <pc:docMk/>
          <pc:sldMk cId="0" sldId="297"/>
        </pc:sldMkLst>
      </pc:sldChg>
      <pc:sldChg chg="modSp add mod">
        <pc:chgData name="Thoa Dinh Thi Kim" userId="a09ed41936519a14" providerId="LiveId" clId="{97C6BECC-19F9-4E69-AFF5-96A36EF8D26D}" dt="2023-05-01T14:33:27.800" v="160" actId="20577"/>
        <pc:sldMkLst>
          <pc:docMk/>
          <pc:sldMk cId="0" sldId="298"/>
        </pc:sldMkLst>
        <pc:spChg chg="mod">
          <ac:chgData name="Thoa Dinh Thi Kim" userId="a09ed41936519a14" providerId="LiveId" clId="{97C6BECC-19F9-4E69-AFF5-96A36EF8D26D}" dt="2023-05-01T14:33:27.800" v="160" actId="20577"/>
          <ac:spMkLst>
            <pc:docMk/>
            <pc:sldMk cId="0" sldId="298"/>
            <ac:spMk id="791" creationId="{00000000-0000-0000-0000-000000000000}"/>
          </ac:spMkLst>
        </pc:spChg>
      </pc:sldChg>
      <pc:sldChg chg="delSp modSp add del mod setBg delDesignElem">
        <pc:chgData name="Thoa Dinh Thi Kim" userId="a09ed41936519a14" providerId="LiveId" clId="{97C6BECC-19F9-4E69-AFF5-96A36EF8D26D}" dt="2023-05-13T12:18:06.479" v="368" actId="2696"/>
        <pc:sldMkLst>
          <pc:docMk/>
          <pc:sldMk cId="0" sldId="317"/>
        </pc:sldMkLst>
        <pc:spChg chg="mod">
          <ac:chgData name="Thoa Dinh Thi Kim" userId="a09ed41936519a14" providerId="LiveId" clId="{97C6BECC-19F9-4E69-AFF5-96A36EF8D26D}" dt="2023-05-01T14:30:35.434" v="148" actId="1076"/>
          <ac:spMkLst>
            <pc:docMk/>
            <pc:sldMk cId="0" sldId="317"/>
            <ac:spMk id="488" creationId="{00000000-0000-0000-0000-000000000000}"/>
          </ac:spMkLst>
        </pc:spChg>
        <pc:spChg chg="del">
          <ac:chgData name="Thoa Dinh Thi Kim" userId="a09ed41936519a14" providerId="LiveId" clId="{97C6BECC-19F9-4E69-AFF5-96A36EF8D26D}" dt="2023-05-01T14:30:28.410" v="146"/>
          <ac:spMkLst>
            <pc:docMk/>
            <pc:sldMk cId="0" sldId="317"/>
            <ac:spMk id="516" creationId="{08953E74-D241-4DDF-8508-F0365EA13A92}"/>
          </ac:spMkLst>
        </pc:spChg>
        <pc:spChg chg="del">
          <ac:chgData name="Thoa Dinh Thi Kim" userId="a09ed41936519a14" providerId="LiveId" clId="{97C6BECC-19F9-4E69-AFF5-96A36EF8D26D}" dt="2023-05-01T14:30:28.410" v="146"/>
          <ac:spMkLst>
            <pc:docMk/>
            <pc:sldMk cId="0" sldId="317"/>
            <ac:spMk id="518" creationId="{5C3C901A-B2F4-4A3C-BCDD-7C8D587ECA2E}"/>
          </ac:spMkLst>
        </pc:spChg>
      </pc:sldChg>
      <pc:sldChg chg="add">
        <pc:chgData name="Thoa Dinh Thi Kim" userId="a09ed41936519a14" providerId="LiveId" clId="{97C6BECC-19F9-4E69-AFF5-96A36EF8D26D}" dt="2023-05-13T12:18:19.257" v="369"/>
        <pc:sldMkLst>
          <pc:docMk/>
          <pc:sldMk cId="2658254105" sldId="317"/>
        </pc:sldMkLst>
      </pc:sldChg>
      <pc:sldChg chg="modSp add del mod">
        <pc:chgData name="Thoa Dinh Thi Kim" userId="a09ed41936519a14" providerId="LiveId" clId="{97C6BECC-19F9-4E69-AFF5-96A36EF8D26D}" dt="2023-05-13T12:18:06.479" v="368" actId="2696"/>
        <pc:sldMkLst>
          <pc:docMk/>
          <pc:sldMk cId="0" sldId="318"/>
        </pc:sldMkLst>
        <pc:spChg chg="mod">
          <ac:chgData name="Thoa Dinh Thi Kim" userId="a09ed41936519a14" providerId="LiveId" clId="{97C6BECC-19F9-4E69-AFF5-96A36EF8D26D}" dt="2023-05-01T14:30:28.483" v="147" actId="27636"/>
          <ac:spMkLst>
            <pc:docMk/>
            <pc:sldMk cId="0" sldId="318"/>
            <ac:spMk id="548" creationId="{00000000-0000-0000-0000-000000000000}"/>
          </ac:spMkLst>
        </pc:spChg>
      </pc:sldChg>
      <pc:sldChg chg="add">
        <pc:chgData name="Thoa Dinh Thi Kim" userId="a09ed41936519a14" providerId="LiveId" clId="{97C6BECC-19F9-4E69-AFF5-96A36EF8D26D}" dt="2023-05-13T12:18:19.257" v="369"/>
        <pc:sldMkLst>
          <pc:docMk/>
          <pc:sldMk cId="1520407693" sldId="318"/>
        </pc:sldMkLst>
      </pc:sldChg>
      <pc:sldChg chg="modSp add mod">
        <pc:chgData name="Thoa Dinh Thi Kim" userId="a09ed41936519a14" providerId="LiveId" clId="{97C6BECC-19F9-4E69-AFF5-96A36EF8D26D}" dt="2023-05-01T14:50:22.748" v="232" actId="20577"/>
        <pc:sldMkLst>
          <pc:docMk/>
          <pc:sldMk cId="1722354005" sldId="329"/>
        </pc:sldMkLst>
        <pc:spChg chg="mod">
          <ac:chgData name="Thoa Dinh Thi Kim" userId="a09ed41936519a14" providerId="LiveId" clId="{97C6BECC-19F9-4E69-AFF5-96A36EF8D26D}" dt="2023-05-01T14:50:22.748" v="232" actId="20577"/>
          <ac:spMkLst>
            <pc:docMk/>
            <pc:sldMk cId="1722354005" sldId="329"/>
            <ac:spMk id="2" creationId="{00000000-0000-0000-0000-000000000000}"/>
          </ac:spMkLst>
        </pc:spChg>
      </pc:sldChg>
      <pc:sldChg chg="modSp add mod">
        <pc:chgData name="Thoa Dinh Thi Kim" userId="a09ed41936519a14" providerId="LiveId" clId="{97C6BECC-19F9-4E69-AFF5-96A36EF8D26D}" dt="2023-05-01T14:49:28.557" v="198" actId="20577"/>
        <pc:sldMkLst>
          <pc:docMk/>
          <pc:sldMk cId="0" sldId="330"/>
        </pc:sldMkLst>
        <pc:spChg chg="mod">
          <ac:chgData name="Thoa Dinh Thi Kim" userId="a09ed41936519a14" providerId="LiveId" clId="{97C6BECC-19F9-4E69-AFF5-96A36EF8D26D}" dt="2023-05-01T14:49:28.557" v="198" actId="20577"/>
          <ac:spMkLst>
            <pc:docMk/>
            <pc:sldMk cId="0" sldId="330"/>
            <ac:spMk id="206" creationId="{00000000-0000-0000-0000-000000000000}"/>
          </ac:spMkLst>
        </pc:spChg>
        <pc:spChg chg="mod">
          <ac:chgData name="Thoa Dinh Thi Kim" userId="a09ed41936519a14" providerId="LiveId" clId="{97C6BECC-19F9-4E69-AFF5-96A36EF8D26D}" dt="2023-05-01T14:49:18" v="193" actId="20577"/>
          <ac:spMkLst>
            <pc:docMk/>
            <pc:sldMk cId="0" sldId="330"/>
            <ac:spMk id="274" creationId="{00000000-0000-0000-0000-000000000000}"/>
          </ac:spMkLst>
        </pc:spChg>
        <pc:grpChg chg="mod">
          <ac:chgData name="Thoa Dinh Thi Kim" userId="a09ed41936519a14" providerId="LiveId" clId="{97C6BECC-19F9-4E69-AFF5-96A36EF8D26D}" dt="2023-05-01T14:49:24.352" v="194" actId="1076"/>
          <ac:grpSpMkLst>
            <pc:docMk/>
            <pc:sldMk cId="0" sldId="330"/>
            <ac:grpSpMk id="204" creationId="{00000000-0000-0000-0000-000000000000}"/>
          </ac:grpSpMkLst>
        </pc:grpChg>
      </pc:sldChg>
      <pc:sldChg chg="modSp mod">
        <pc:chgData name="Thoa Dinh Thi Kim" userId="a09ed41936519a14" providerId="LiveId" clId="{97C6BECC-19F9-4E69-AFF5-96A36EF8D26D}" dt="2023-05-01T14:18:19.266" v="90" actId="20577"/>
        <pc:sldMkLst>
          <pc:docMk/>
          <pc:sldMk cId="2369590416" sldId="484"/>
        </pc:sldMkLst>
        <pc:spChg chg="mod">
          <ac:chgData name="Thoa Dinh Thi Kim" userId="a09ed41936519a14" providerId="LiveId" clId="{97C6BECC-19F9-4E69-AFF5-96A36EF8D26D}" dt="2023-05-01T14:18:03.878" v="84" actId="20577"/>
          <ac:spMkLst>
            <pc:docMk/>
            <pc:sldMk cId="2369590416" sldId="484"/>
            <ac:spMk id="5" creationId="{CCBC94EA-EDE7-4670-D60F-A8AA735B62D3}"/>
          </ac:spMkLst>
        </pc:spChg>
        <pc:spChg chg="mod">
          <ac:chgData name="Thoa Dinh Thi Kim" userId="a09ed41936519a14" providerId="LiveId" clId="{97C6BECC-19F9-4E69-AFF5-96A36EF8D26D}" dt="2023-05-01T14:18:12.205" v="86" actId="20577"/>
          <ac:spMkLst>
            <pc:docMk/>
            <pc:sldMk cId="2369590416" sldId="484"/>
            <ac:spMk id="7" creationId="{05947867-70B8-05D9-05D7-B49422D45DBD}"/>
          </ac:spMkLst>
        </pc:spChg>
        <pc:spChg chg="mod">
          <ac:chgData name="Thoa Dinh Thi Kim" userId="a09ed41936519a14" providerId="LiveId" clId="{97C6BECC-19F9-4E69-AFF5-96A36EF8D26D}" dt="2023-05-01T14:18:16.170" v="88" actId="20577"/>
          <ac:spMkLst>
            <pc:docMk/>
            <pc:sldMk cId="2369590416" sldId="484"/>
            <ac:spMk id="9" creationId="{7FC90795-4E6E-D34F-8A60-DD2B98517DF1}"/>
          </ac:spMkLst>
        </pc:spChg>
        <pc:spChg chg="mod">
          <ac:chgData name="Thoa Dinh Thi Kim" userId="a09ed41936519a14" providerId="LiveId" clId="{97C6BECC-19F9-4E69-AFF5-96A36EF8D26D}" dt="2023-05-01T14:18:19.266" v="90" actId="20577"/>
          <ac:spMkLst>
            <pc:docMk/>
            <pc:sldMk cId="2369590416" sldId="484"/>
            <ac:spMk id="12" creationId="{130214DF-8E19-E9A0-3015-78F488EB16ED}"/>
          </ac:spMkLst>
        </pc:spChg>
      </pc:sldChg>
      <pc:sldChg chg="modSp mod">
        <pc:chgData name="Thoa Dinh Thi Kim" userId="a09ed41936519a14" providerId="LiveId" clId="{97C6BECC-19F9-4E69-AFF5-96A36EF8D26D}" dt="2023-05-01T14:24:42.206" v="124" actId="403"/>
        <pc:sldMkLst>
          <pc:docMk/>
          <pc:sldMk cId="2728358221" sldId="493"/>
        </pc:sldMkLst>
        <pc:spChg chg="mod">
          <ac:chgData name="Thoa Dinh Thi Kim" userId="a09ed41936519a14" providerId="LiveId" clId="{97C6BECC-19F9-4E69-AFF5-96A36EF8D26D}" dt="2023-05-01T14:24:42.206" v="124" actId="403"/>
          <ac:spMkLst>
            <pc:docMk/>
            <pc:sldMk cId="2728358221" sldId="493"/>
            <ac:spMk id="4" creationId="{00000000-0000-0000-0000-000000000000}"/>
          </ac:spMkLst>
        </pc:spChg>
      </pc:sldChg>
      <pc:sldChg chg="modSp mod">
        <pc:chgData name="Thoa Dinh Thi Kim" userId="a09ed41936519a14" providerId="LiveId" clId="{97C6BECC-19F9-4E69-AFF5-96A36EF8D26D}" dt="2023-05-01T14:28:17.678" v="138" actId="20577"/>
        <pc:sldMkLst>
          <pc:docMk/>
          <pc:sldMk cId="2123333916" sldId="494"/>
        </pc:sldMkLst>
        <pc:spChg chg="mod">
          <ac:chgData name="Thoa Dinh Thi Kim" userId="a09ed41936519a14" providerId="LiveId" clId="{97C6BECC-19F9-4E69-AFF5-96A36EF8D26D}" dt="2023-05-01T14:28:17.678" v="138" actId="20577"/>
          <ac:spMkLst>
            <pc:docMk/>
            <pc:sldMk cId="2123333916" sldId="494"/>
            <ac:spMk id="4" creationId="{00000000-0000-0000-0000-000000000000}"/>
          </ac:spMkLst>
        </pc:spChg>
      </pc:sldChg>
      <pc:sldChg chg="modSp mod">
        <pc:chgData name="Thoa Dinh Thi Kim" userId="a09ed41936519a14" providerId="LiveId" clId="{97C6BECC-19F9-4E69-AFF5-96A36EF8D26D}" dt="2023-05-01T14:28:30.645" v="139" actId="403"/>
        <pc:sldMkLst>
          <pc:docMk/>
          <pc:sldMk cId="1558019131" sldId="495"/>
        </pc:sldMkLst>
        <pc:spChg chg="mod">
          <ac:chgData name="Thoa Dinh Thi Kim" userId="a09ed41936519a14" providerId="LiveId" clId="{97C6BECC-19F9-4E69-AFF5-96A36EF8D26D}" dt="2023-05-01T14:28:30.645" v="139" actId="403"/>
          <ac:spMkLst>
            <pc:docMk/>
            <pc:sldMk cId="1558019131" sldId="495"/>
            <ac:spMk id="4" creationId="{00000000-0000-0000-0000-000000000000}"/>
          </ac:spMkLst>
        </pc:spChg>
      </pc:sldChg>
      <pc:sldChg chg="modSp mod">
        <pc:chgData name="Thoa Dinh Thi Kim" userId="a09ed41936519a14" providerId="LiveId" clId="{97C6BECC-19F9-4E69-AFF5-96A36EF8D26D}" dt="2023-05-01T14:28:51.349" v="144" actId="14100"/>
        <pc:sldMkLst>
          <pc:docMk/>
          <pc:sldMk cId="3636640354" sldId="496"/>
        </pc:sldMkLst>
        <pc:spChg chg="mod">
          <ac:chgData name="Thoa Dinh Thi Kim" userId="a09ed41936519a14" providerId="LiveId" clId="{97C6BECC-19F9-4E69-AFF5-96A36EF8D26D}" dt="2023-05-01T14:28:51.349" v="144" actId="14100"/>
          <ac:spMkLst>
            <pc:docMk/>
            <pc:sldMk cId="3636640354" sldId="496"/>
            <ac:spMk id="4" creationId="{00000000-0000-0000-0000-000000000000}"/>
          </ac:spMkLst>
        </pc:spChg>
      </pc:sldChg>
      <pc:sldChg chg="modSp mod">
        <pc:chgData name="Thoa Dinh Thi Kim" userId="a09ed41936519a14" providerId="LiveId" clId="{97C6BECC-19F9-4E69-AFF5-96A36EF8D26D}" dt="2023-05-01T14:03:20.681" v="73" actId="20577"/>
        <pc:sldMkLst>
          <pc:docMk/>
          <pc:sldMk cId="826696948" sldId="500"/>
        </pc:sldMkLst>
        <pc:spChg chg="mod">
          <ac:chgData name="Thoa Dinh Thi Kim" userId="a09ed41936519a14" providerId="LiveId" clId="{97C6BECC-19F9-4E69-AFF5-96A36EF8D26D}" dt="2023-05-01T14:03:20.681" v="73" actId="20577"/>
          <ac:spMkLst>
            <pc:docMk/>
            <pc:sldMk cId="826696948" sldId="500"/>
            <ac:spMk id="2" creationId="{00000000-0000-0000-0000-000000000000}"/>
          </ac:spMkLst>
        </pc:spChg>
      </pc:sldChg>
      <pc:sldChg chg="modSp mod">
        <pc:chgData name="Thoa Dinh Thi Kim" userId="a09ed41936519a14" providerId="LiveId" clId="{97C6BECC-19F9-4E69-AFF5-96A36EF8D26D}" dt="2023-05-01T14:21:14.654" v="104" actId="14100"/>
        <pc:sldMkLst>
          <pc:docMk/>
          <pc:sldMk cId="2323729724" sldId="501"/>
        </pc:sldMkLst>
        <pc:spChg chg="mod">
          <ac:chgData name="Thoa Dinh Thi Kim" userId="a09ed41936519a14" providerId="LiveId" clId="{97C6BECC-19F9-4E69-AFF5-96A36EF8D26D}" dt="2023-05-01T14:21:14.654" v="104" actId="14100"/>
          <ac:spMkLst>
            <pc:docMk/>
            <pc:sldMk cId="2323729724" sldId="501"/>
            <ac:spMk id="4" creationId="{90DE9CAC-4A18-D8CF-EEDF-4B6010045A61}"/>
          </ac:spMkLst>
        </pc:spChg>
      </pc:sldChg>
      <pc:sldChg chg="modSp mod">
        <pc:chgData name="Thoa Dinh Thi Kim" userId="a09ed41936519a14" providerId="LiveId" clId="{97C6BECC-19F9-4E69-AFF5-96A36EF8D26D}" dt="2023-05-01T14:51:54.517" v="248" actId="5793"/>
        <pc:sldMkLst>
          <pc:docMk/>
          <pc:sldMk cId="3915563371" sldId="502"/>
        </pc:sldMkLst>
        <pc:spChg chg="mod">
          <ac:chgData name="Thoa Dinh Thi Kim" userId="a09ed41936519a14" providerId="LiveId" clId="{97C6BECC-19F9-4E69-AFF5-96A36EF8D26D}" dt="2023-05-01T14:51:54.517" v="248" actId="5793"/>
          <ac:spMkLst>
            <pc:docMk/>
            <pc:sldMk cId="3915563371" sldId="502"/>
            <ac:spMk id="3" creationId="{DF744A1E-54AB-ABF1-4F22-9DDEF143CEF3}"/>
          </ac:spMkLst>
        </pc:spChg>
      </pc:sldChg>
      <pc:sldChg chg="modSp mod">
        <pc:chgData name="Thoa Dinh Thi Kim" userId="a09ed41936519a14" providerId="LiveId" clId="{97C6BECC-19F9-4E69-AFF5-96A36EF8D26D}" dt="2023-05-01T14:24:09.032" v="115" actId="403"/>
        <pc:sldMkLst>
          <pc:docMk/>
          <pc:sldMk cId="3757466572" sldId="503"/>
        </pc:sldMkLst>
        <pc:spChg chg="mod">
          <ac:chgData name="Thoa Dinh Thi Kim" userId="a09ed41936519a14" providerId="LiveId" clId="{97C6BECC-19F9-4E69-AFF5-96A36EF8D26D}" dt="2023-05-01T14:24:09.032" v="115" actId="403"/>
          <ac:spMkLst>
            <pc:docMk/>
            <pc:sldMk cId="3757466572" sldId="503"/>
            <ac:spMk id="3" creationId="{DB4A313D-F46C-9E10-CB7D-47ACD3FBBF99}"/>
          </ac:spMkLst>
        </pc:spChg>
      </pc:sldChg>
      <pc:sldChg chg="modSp mod">
        <pc:chgData name="Thoa Dinh Thi Kim" userId="a09ed41936519a14" providerId="LiveId" clId="{97C6BECC-19F9-4E69-AFF5-96A36EF8D26D}" dt="2023-05-01T14:20:32.678" v="103" actId="1076"/>
        <pc:sldMkLst>
          <pc:docMk/>
          <pc:sldMk cId="2406976888" sldId="507"/>
        </pc:sldMkLst>
        <pc:picChg chg="mod">
          <ac:chgData name="Thoa Dinh Thi Kim" userId="a09ed41936519a14" providerId="LiveId" clId="{97C6BECC-19F9-4E69-AFF5-96A36EF8D26D}" dt="2023-05-01T14:20:30.057" v="102" actId="1076"/>
          <ac:picMkLst>
            <pc:docMk/>
            <pc:sldMk cId="2406976888" sldId="507"/>
            <ac:picMk id="6" creationId="{FA6B39F3-4846-F183-EC06-060FAB086FA3}"/>
          </ac:picMkLst>
        </pc:picChg>
        <pc:picChg chg="mod">
          <ac:chgData name="Thoa Dinh Thi Kim" userId="a09ed41936519a14" providerId="LiveId" clId="{97C6BECC-19F9-4E69-AFF5-96A36EF8D26D}" dt="2023-05-01T14:20:26.102" v="101" actId="1076"/>
          <ac:picMkLst>
            <pc:docMk/>
            <pc:sldMk cId="2406976888" sldId="507"/>
            <ac:picMk id="8" creationId="{3D1A7C17-E041-EFB0-1DCE-4EA677525C68}"/>
          </ac:picMkLst>
        </pc:picChg>
        <pc:picChg chg="mod">
          <ac:chgData name="Thoa Dinh Thi Kim" userId="a09ed41936519a14" providerId="LiveId" clId="{97C6BECC-19F9-4E69-AFF5-96A36EF8D26D}" dt="2023-05-01T14:20:32.678" v="103" actId="1076"/>
          <ac:picMkLst>
            <pc:docMk/>
            <pc:sldMk cId="2406976888" sldId="507"/>
            <ac:picMk id="10" creationId="{5E3FF139-E8C9-9184-59F0-85EB4F678318}"/>
          </ac:picMkLst>
        </pc:picChg>
      </pc:sldChg>
      <pc:sldChg chg="modSp mod">
        <pc:chgData name="Thoa Dinh Thi Kim" userId="a09ed41936519a14" providerId="LiveId" clId="{97C6BECC-19F9-4E69-AFF5-96A36EF8D26D}" dt="2023-05-01T14:19:25.647" v="94" actId="1076"/>
        <pc:sldMkLst>
          <pc:docMk/>
          <pc:sldMk cId="1103278439" sldId="508"/>
        </pc:sldMkLst>
        <pc:picChg chg="mod">
          <ac:chgData name="Thoa Dinh Thi Kim" userId="a09ed41936519a14" providerId="LiveId" clId="{97C6BECC-19F9-4E69-AFF5-96A36EF8D26D}" dt="2023-05-01T14:19:15.371" v="92" actId="1076"/>
          <ac:picMkLst>
            <pc:docMk/>
            <pc:sldMk cId="1103278439" sldId="508"/>
            <ac:picMk id="3" creationId="{4EAAEDD8-0F39-652F-E60B-D6B55AE3DC91}"/>
          </ac:picMkLst>
        </pc:picChg>
        <pc:picChg chg="mod">
          <ac:chgData name="Thoa Dinh Thi Kim" userId="a09ed41936519a14" providerId="LiveId" clId="{97C6BECC-19F9-4E69-AFF5-96A36EF8D26D}" dt="2023-05-01T14:19:25.647" v="94" actId="1076"/>
          <ac:picMkLst>
            <pc:docMk/>
            <pc:sldMk cId="1103278439" sldId="508"/>
            <ac:picMk id="5" creationId="{F099AFC2-8520-1DD5-D801-39D7F9915642}"/>
          </ac:picMkLst>
        </pc:picChg>
        <pc:picChg chg="mod">
          <ac:chgData name="Thoa Dinh Thi Kim" userId="a09ed41936519a14" providerId="LiveId" clId="{97C6BECC-19F9-4E69-AFF5-96A36EF8D26D}" dt="2023-05-01T14:19:19.139" v="93" actId="1076"/>
          <ac:picMkLst>
            <pc:docMk/>
            <pc:sldMk cId="1103278439" sldId="508"/>
            <ac:picMk id="7" creationId="{CAA670BF-FE3A-FA42-9810-B057F477C19E}"/>
          </ac:picMkLst>
        </pc:picChg>
      </pc:sldChg>
      <pc:sldChg chg="modSp mod">
        <pc:chgData name="Thoa Dinh Thi Kim" userId="a09ed41936519a14" providerId="LiveId" clId="{97C6BECC-19F9-4E69-AFF5-96A36EF8D26D}" dt="2023-05-01T14:20:09.936" v="100" actId="1076"/>
        <pc:sldMkLst>
          <pc:docMk/>
          <pc:sldMk cId="2426515048" sldId="509"/>
        </pc:sldMkLst>
        <pc:picChg chg="mod">
          <ac:chgData name="Thoa Dinh Thi Kim" userId="a09ed41936519a14" providerId="LiveId" clId="{97C6BECC-19F9-4E69-AFF5-96A36EF8D26D}" dt="2023-05-01T14:19:42.470" v="96" actId="1076"/>
          <ac:picMkLst>
            <pc:docMk/>
            <pc:sldMk cId="2426515048" sldId="509"/>
            <ac:picMk id="3" creationId="{1BCD3A75-16A8-D3E8-34C9-0FD1BE47E36A}"/>
          </ac:picMkLst>
        </pc:picChg>
        <pc:picChg chg="mod">
          <ac:chgData name="Thoa Dinh Thi Kim" userId="a09ed41936519a14" providerId="LiveId" clId="{97C6BECC-19F9-4E69-AFF5-96A36EF8D26D}" dt="2023-05-01T14:19:46.765" v="97" actId="1076"/>
          <ac:picMkLst>
            <pc:docMk/>
            <pc:sldMk cId="2426515048" sldId="509"/>
            <ac:picMk id="5" creationId="{9D954CD2-8EB7-23F0-3669-56FA5B15F4D4}"/>
          </ac:picMkLst>
        </pc:picChg>
        <pc:picChg chg="mod ord">
          <ac:chgData name="Thoa Dinh Thi Kim" userId="a09ed41936519a14" providerId="LiveId" clId="{97C6BECC-19F9-4E69-AFF5-96A36EF8D26D}" dt="2023-05-01T14:20:09.936" v="100" actId="1076"/>
          <ac:picMkLst>
            <pc:docMk/>
            <pc:sldMk cId="2426515048" sldId="509"/>
            <ac:picMk id="7" creationId="{F8C0EDD2-D771-EF87-C73C-2DC23EE334A7}"/>
          </ac:picMkLst>
        </pc:picChg>
      </pc:sldChg>
      <pc:sldChg chg="modSp mod">
        <pc:chgData name="Thoa Dinh Thi Kim" userId="a09ed41936519a14" providerId="LiveId" clId="{97C6BECC-19F9-4E69-AFF5-96A36EF8D26D}" dt="2023-05-01T14:22:07.323" v="109" actId="403"/>
        <pc:sldMkLst>
          <pc:docMk/>
          <pc:sldMk cId="3320808468" sldId="513"/>
        </pc:sldMkLst>
        <pc:spChg chg="mod">
          <ac:chgData name="Thoa Dinh Thi Kim" userId="a09ed41936519a14" providerId="LiveId" clId="{97C6BECC-19F9-4E69-AFF5-96A36EF8D26D}" dt="2023-05-01T14:21:55.670" v="107" actId="113"/>
          <ac:spMkLst>
            <pc:docMk/>
            <pc:sldMk cId="3320808468" sldId="513"/>
            <ac:spMk id="2" creationId="{8F2DEAB1-912F-155A-5007-A66D1DC6CF98}"/>
          </ac:spMkLst>
        </pc:spChg>
        <pc:spChg chg="mod">
          <ac:chgData name="Thoa Dinh Thi Kim" userId="a09ed41936519a14" providerId="LiveId" clId="{97C6BECC-19F9-4E69-AFF5-96A36EF8D26D}" dt="2023-05-01T14:22:07.323" v="109" actId="403"/>
          <ac:spMkLst>
            <pc:docMk/>
            <pc:sldMk cId="3320808468" sldId="513"/>
            <ac:spMk id="4" creationId="{FE961770-D7D8-CAB1-CF28-EE090747B175}"/>
          </ac:spMkLst>
        </pc:spChg>
      </pc:sldChg>
      <pc:sldChg chg="modSp mod">
        <pc:chgData name="Thoa Dinh Thi Kim" userId="a09ed41936519a14" providerId="LiveId" clId="{97C6BECC-19F9-4E69-AFF5-96A36EF8D26D}" dt="2023-05-01T14:22:30.912" v="110" actId="113"/>
        <pc:sldMkLst>
          <pc:docMk/>
          <pc:sldMk cId="2340697172" sldId="514"/>
        </pc:sldMkLst>
        <pc:spChg chg="mod">
          <ac:chgData name="Thoa Dinh Thi Kim" userId="a09ed41936519a14" providerId="LiveId" clId="{97C6BECC-19F9-4E69-AFF5-96A36EF8D26D}" dt="2023-05-01T14:22:30.912" v="110" actId="113"/>
          <ac:spMkLst>
            <pc:docMk/>
            <pc:sldMk cId="2340697172" sldId="514"/>
            <ac:spMk id="5" creationId="{37B1A500-6890-6E95-40AC-24E887B625E2}"/>
          </ac:spMkLst>
        </pc:spChg>
      </pc:sldChg>
      <pc:sldChg chg="modSp mod">
        <pc:chgData name="Thoa Dinh Thi Kim" userId="a09ed41936519a14" providerId="LiveId" clId="{97C6BECC-19F9-4E69-AFF5-96A36EF8D26D}" dt="2023-05-01T14:23:19.196" v="113" actId="403"/>
        <pc:sldMkLst>
          <pc:docMk/>
          <pc:sldMk cId="3274096976" sldId="515"/>
        </pc:sldMkLst>
        <pc:spChg chg="mod">
          <ac:chgData name="Thoa Dinh Thi Kim" userId="a09ed41936519a14" providerId="LiveId" clId="{97C6BECC-19F9-4E69-AFF5-96A36EF8D26D}" dt="2023-05-01T14:23:19.196" v="113" actId="403"/>
          <ac:spMkLst>
            <pc:docMk/>
            <pc:sldMk cId="3274096976" sldId="515"/>
            <ac:spMk id="2" creationId="{C11B18A1-17D6-3DA3-CC55-E10056794416}"/>
          </ac:spMkLst>
        </pc:spChg>
      </pc:sldChg>
      <pc:sldChg chg="modSp mod">
        <pc:chgData name="Thoa Dinh Thi Kim" userId="a09ed41936519a14" providerId="LiveId" clId="{97C6BECC-19F9-4E69-AFF5-96A36EF8D26D}" dt="2023-05-01T14:25:22.148" v="130" actId="27636"/>
        <pc:sldMkLst>
          <pc:docMk/>
          <pc:sldMk cId="73834499" sldId="517"/>
        </pc:sldMkLst>
        <pc:spChg chg="mod">
          <ac:chgData name="Thoa Dinh Thi Kim" userId="a09ed41936519a14" providerId="LiveId" clId="{97C6BECC-19F9-4E69-AFF5-96A36EF8D26D}" dt="2023-05-01T14:25:22.148" v="130" actId="27636"/>
          <ac:spMkLst>
            <pc:docMk/>
            <pc:sldMk cId="73834499" sldId="517"/>
            <ac:spMk id="4" creationId="{B6315CAF-8EF3-9812-AF61-DBEC50F701A8}"/>
          </ac:spMkLst>
        </pc:spChg>
      </pc:sldChg>
      <pc:sldChg chg="modSp mod">
        <pc:chgData name="Thoa Dinh Thi Kim" userId="a09ed41936519a14" providerId="LiveId" clId="{97C6BECC-19F9-4E69-AFF5-96A36EF8D26D}" dt="2023-05-13T12:23:19.866" v="377" actId="20577"/>
        <pc:sldMkLst>
          <pc:docMk/>
          <pc:sldMk cId="2150147383" sldId="519"/>
        </pc:sldMkLst>
        <pc:spChg chg="mod">
          <ac:chgData name="Thoa Dinh Thi Kim" userId="a09ed41936519a14" providerId="LiveId" clId="{97C6BECC-19F9-4E69-AFF5-96A36EF8D26D}" dt="2023-05-13T12:23:19.866" v="377" actId="20577"/>
          <ac:spMkLst>
            <pc:docMk/>
            <pc:sldMk cId="2150147383" sldId="519"/>
            <ac:spMk id="3" creationId="{38E49FA5-3DD4-440B-D300-83822E98B918}"/>
          </ac:spMkLst>
        </pc:spChg>
      </pc:sldChg>
      <pc:sldChg chg="addSp delSp modSp mod">
        <pc:chgData name="Thoa Dinh Thi Kim" userId="a09ed41936519a14" providerId="LiveId" clId="{97C6BECC-19F9-4E69-AFF5-96A36EF8D26D}" dt="2023-05-13T12:31:32.318" v="408" actId="1076"/>
        <pc:sldMkLst>
          <pc:docMk/>
          <pc:sldMk cId="2860591027" sldId="520"/>
        </pc:sldMkLst>
        <pc:spChg chg="add del">
          <ac:chgData name="Thoa Dinh Thi Kim" userId="a09ed41936519a14" providerId="LiveId" clId="{97C6BECC-19F9-4E69-AFF5-96A36EF8D26D}" dt="2023-05-13T12:29:01.771" v="390" actId="26606"/>
          <ac:spMkLst>
            <pc:docMk/>
            <pc:sldMk cId="2860591027" sldId="520"/>
            <ac:spMk id="23" creationId="{4F7B9026-36AD-42E4-B172-8D68F3A339B4}"/>
          </ac:spMkLst>
        </pc:spChg>
        <pc:spChg chg="add del">
          <ac:chgData name="Thoa Dinh Thi Kim" userId="a09ed41936519a14" providerId="LiveId" clId="{97C6BECC-19F9-4E69-AFF5-96A36EF8D26D}" dt="2023-05-13T12:29:01.768" v="389" actId="26606"/>
          <ac:spMkLst>
            <pc:docMk/>
            <pc:sldMk cId="2860591027" sldId="520"/>
            <ac:spMk id="28" creationId="{4F7B9026-36AD-42E4-B172-8D68F3A339B4}"/>
          </ac:spMkLst>
        </pc:spChg>
        <pc:spChg chg="add del">
          <ac:chgData name="Thoa Dinh Thi Kim" userId="a09ed41936519a14" providerId="LiveId" clId="{97C6BECC-19F9-4E69-AFF5-96A36EF8D26D}" dt="2023-05-13T12:29:24.115" v="392" actId="26606"/>
          <ac:spMkLst>
            <pc:docMk/>
            <pc:sldMk cId="2860591027" sldId="520"/>
            <ac:spMk id="30" creationId="{D2B82E2D-5822-450E-85CC-AE5EDD01ECD9}"/>
          </ac:spMkLst>
        </pc:spChg>
        <pc:spChg chg="add del">
          <ac:chgData name="Thoa Dinh Thi Kim" userId="a09ed41936519a14" providerId="LiveId" clId="{97C6BECC-19F9-4E69-AFF5-96A36EF8D26D}" dt="2023-05-13T12:30:28.317" v="398" actId="26606"/>
          <ac:spMkLst>
            <pc:docMk/>
            <pc:sldMk cId="2860591027" sldId="520"/>
            <ac:spMk id="35" creationId="{D2B82E2D-5822-450E-85CC-AE5EDD01ECD9}"/>
          </ac:spMkLst>
        </pc:spChg>
        <pc:spChg chg="add del">
          <ac:chgData name="Thoa Dinh Thi Kim" userId="a09ed41936519a14" providerId="LiveId" clId="{97C6BECC-19F9-4E69-AFF5-96A36EF8D26D}" dt="2023-05-13T12:29:47.450" v="395" actId="26606"/>
          <ac:spMkLst>
            <pc:docMk/>
            <pc:sldMk cId="2860591027" sldId="520"/>
            <ac:spMk id="40" creationId="{56827C3C-D52F-46CE-A441-3CD6A1A6A0A2}"/>
          </ac:spMkLst>
        </pc:spChg>
        <pc:spChg chg="add del">
          <ac:chgData name="Thoa Dinh Thi Kim" userId="a09ed41936519a14" providerId="LiveId" clId="{97C6BECC-19F9-4E69-AFF5-96A36EF8D26D}" dt="2023-05-13T12:29:47.450" v="395" actId="26606"/>
          <ac:spMkLst>
            <pc:docMk/>
            <pc:sldMk cId="2860591027" sldId="520"/>
            <ac:spMk id="42" creationId="{F52A8B51-0A89-497B-B882-6658E029A3F9}"/>
          </ac:spMkLst>
        </pc:spChg>
        <pc:spChg chg="add del">
          <ac:chgData name="Thoa Dinh Thi Kim" userId="a09ed41936519a14" providerId="LiveId" clId="{97C6BECC-19F9-4E69-AFF5-96A36EF8D26D}" dt="2023-05-13T12:29:47.450" v="395" actId="26606"/>
          <ac:spMkLst>
            <pc:docMk/>
            <pc:sldMk cId="2860591027" sldId="520"/>
            <ac:spMk id="44" creationId="{EB1CEFBF-6F09-4052-862B-E219DA15757E}"/>
          </ac:spMkLst>
        </pc:spChg>
        <pc:spChg chg="add del">
          <ac:chgData name="Thoa Dinh Thi Kim" userId="a09ed41936519a14" providerId="LiveId" clId="{97C6BECC-19F9-4E69-AFF5-96A36EF8D26D}" dt="2023-05-13T12:29:47.450" v="395" actId="26606"/>
          <ac:spMkLst>
            <pc:docMk/>
            <pc:sldMk cId="2860591027" sldId="520"/>
            <ac:spMk id="46" creationId="{BCB5D417-2A71-445D-B4C7-9E814D633D33}"/>
          </ac:spMkLst>
        </pc:spChg>
        <pc:spChg chg="add del">
          <ac:chgData name="Thoa Dinh Thi Kim" userId="a09ed41936519a14" providerId="LiveId" clId="{97C6BECC-19F9-4E69-AFF5-96A36EF8D26D}" dt="2023-05-13T12:30:28.315" v="397" actId="26606"/>
          <ac:spMkLst>
            <pc:docMk/>
            <pc:sldMk cId="2860591027" sldId="520"/>
            <ac:spMk id="49" creationId="{C96C8BAF-68F3-4B78-B238-35DF5D86560D}"/>
          </ac:spMkLst>
        </pc:spChg>
        <pc:spChg chg="add">
          <ac:chgData name="Thoa Dinh Thi Kim" userId="a09ed41936519a14" providerId="LiveId" clId="{97C6BECC-19F9-4E69-AFF5-96A36EF8D26D}" dt="2023-05-13T12:30:28.317" v="398" actId="26606"/>
          <ac:spMkLst>
            <pc:docMk/>
            <pc:sldMk cId="2860591027" sldId="520"/>
            <ac:spMk id="57" creationId="{D2B82E2D-5822-450E-85CC-AE5EDD01ECD9}"/>
          </ac:spMkLst>
        </pc:spChg>
        <pc:grpChg chg="add del">
          <ac:chgData name="Thoa Dinh Thi Kim" userId="a09ed41936519a14" providerId="LiveId" clId="{97C6BECC-19F9-4E69-AFF5-96A36EF8D26D}" dt="2023-05-13T12:30:28.315" v="397" actId="26606"/>
          <ac:grpSpMkLst>
            <pc:docMk/>
            <pc:sldMk cId="2860591027" sldId="520"/>
            <ac:grpSpMk id="50" creationId="{6EFC3492-86BD-4D75-B5B4-C2DBFE0BD106}"/>
          </ac:grpSpMkLst>
        </pc:grpChg>
        <pc:grpChg chg="add del">
          <ac:chgData name="Thoa Dinh Thi Kim" userId="a09ed41936519a14" providerId="LiveId" clId="{97C6BECC-19F9-4E69-AFF5-96A36EF8D26D}" dt="2023-05-13T12:30:28.315" v="397" actId="26606"/>
          <ac:grpSpMkLst>
            <pc:docMk/>
            <pc:sldMk cId="2860591027" sldId="520"/>
            <ac:grpSpMk id="53" creationId="{4F4CD6D0-5A87-4BA2-A13A-0E40511C3CFA}"/>
          </ac:grpSpMkLst>
        </pc:grpChg>
        <pc:grpChg chg="add del">
          <ac:chgData name="Thoa Dinh Thi Kim" userId="a09ed41936519a14" providerId="LiveId" clId="{97C6BECC-19F9-4E69-AFF5-96A36EF8D26D}" dt="2023-05-13T12:30:28.315" v="397" actId="26606"/>
          <ac:grpSpMkLst>
            <pc:docMk/>
            <pc:sldMk cId="2860591027" sldId="520"/>
            <ac:grpSpMk id="55" creationId="{E9537076-EF48-4F72-9164-FD8260D550AC}"/>
          </ac:grpSpMkLst>
        </pc:grpChg>
        <pc:picChg chg="mod ord">
          <ac:chgData name="Thoa Dinh Thi Kim" userId="a09ed41936519a14" providerId="LiveId" clId="{97C6BECC-19F9-4E69-AFF5-96A36EF8D26D}" dt="2023-05-13T12:30:28.315" v="397" actId="26606"/>
          <ac:picMkLst>
            <pc:docMk/>
            <pc:sldMk cId="2860591027" sldId="520"/>
            <ac:picMk id="6" creationId="{E7D8B7C3-0757-677D-E99A-312401F826A8}"/>
          </ac:picMkLst>
        </pc:picChg>
        <pc:picChg chg="mod ord">
          <ac:chgData name="Thoa Dinh Thi Kim" userId="a09ed41936519a14" providerId="LiveId" clId="{97C6BECC-19F9-4E69-AFF5-96A36EF8D26D}" dt="2023-05-13T12:30:28.315" v="397" actId="26606"/>
          <ac:picMkLst>
            <pc:docMk/>
            <pc:sldMk cId="2860591027" sldId="520"/>
            <ac:picMk id="8" creationId="{2DCA9E80-7542-D563-C8C9-9DDF22C3A935}"/>
          </ac:picMkLst>
        </pc:picChg>
        <pc:picChg chg="add del mod ord">
          <ac:chgData name="Thoa Dinh Thi Kim" userId="a09ed41936519a14" providerId="LiveId" clId="{97C6BECC-19F9-4E69-AFF5-96A36EF8D26D}" dt="2023-05-13T12:31:32.318" v="408" actId="1076"/>
          <ac:picMkLst>
            <pc:docMk/>
            <pc:sldMk cId="2860591027" sldId="520"/>
            <ac:picMk id="10" creationId="{6437FE65-ECF3-5D1C-07F8-93BB277025E0}"/>
          </ac:picMkLst>
        </pc:picChg>
      </pc:sldChg>
      <pc:sldChg chg="addSp delSp modSp mod">
        <pc:chgData name="Thoa Dinh Thi Kim" userId="a09ed41936519a14" providerId="LiveId" clId="{97C6BECC-19F9-4E69-AFF5-96A36EF8D26D}" dt="2023-05-13T12:31:22.247" v="407" actId="1076"/>
        <pc:sldMkLst>
          <pc:docMk/>
          <pc:sldMk cId="4000850849" sldId="521"/>
        </pc:sldMkLst>
        <pc:picChg chg="add del mod">
          <ac:chgData name="Thoa Dinh Thi Kim" userId="a09ed41936519a14" providerId="LiveId" clId="{97C6BECC-19F9-4E69-AFF5-96A36EF8D26D}" dt="2023-05-13T12:31:11.033" v="405"/>
          <ac:picMkLst>
            <pc:docMk/>
            <pc:sldMk cId="4000850849" sldId="521"/>
            <ac:picMk id="2" creationId="{600864A6-693C-995F-CE00-62FDD2A0013C}"/>
          </ac:picMkLst>
        </pc:picChg>
        <pc:picChg chg="mod">
          <ac:chgData name="Thoa Dinh Thi Kim" userId="a09ed41936519a14" providerId="LiveId" clId="{97C6BECC-19F9-4E69-AFF5-96A36EF8D26D}" dt="2023-05-13T12:31:22.247" v="407" actId="1076"/>
          <ac:picMkLst>
            <pc:docMk/>
            <pc:sldMk cId="4000850849" sldId="521"/>
            <ac:picMk id="3" creationId="{F16EE10F-B38A-5B95-7A6A-1A1AA8D1629D}"/>
          </ac:picMkLst>
        </pc:picChg>
      </pc:sldChg>
      <pc:sldChg chg="modSp mod">
        <pc:chgData name="Thoa Dinh Thi Kim" userId="a09ed41936519a14" providerId="LiveId" clId="{97C6BECC-19F9-4E69-AFF5-96A36EF8D26D}" dt="2023-05-13T12:25:37.143" v="380" actId="404"/>
        <pc:sldMkLst>
          <pc:docMk/>
          <pc:sldMk cId="2637748127" sldId="522"/>
        </pc:sldMkLst>
        <pc:spChg chg="mod">
          <ac:chgData name="Thoa Dinh Thi Kim" userId="a09ed41936519a14" providerId="LiveId" clId="{97C6BECC-19F9-4E69-AFF5-96A36EF8D26D}" dt="2023-05-13T12:25:37.143" v="380" actId="404"/>
          <ac:spMkLst>
            <pc:docMk/>
            <pc:sldMk cId="2637748127" sldId="522"/>
            <ac:spMk id="4" creationId="{84E337B1-B472-1DD3-FB71-5C929CE75ED5}"/>
          </ac:spMkLst>
        </pc:spChg>
      </pc:sldChg>
      <pc:sldChg chg="addSp modSp new mod">
        <pc:chgData name="Thoa Dinh Thi Kim" userId="a09ed41936519a14" providerId="LiveId" clId="{97C6BECC-19F9-4E69-AFF5-96A36EF8D26D}" dt="2023-05-13T12:13:24.132" v="301" actId="20577"/>
        <pc:sldMkLst>
          <pc:docMk/>
          <pc:sldMk cId="2027802358" sldId="523"/>
        </pc:sldMkLst>
        <pc:spChg chg="mod">
          <ac:chgData name="Thoa Dinh Thi Kim" userId="a09ed41936519a14" providerId="LiveId" clId="{97C6BECC-19F9-4E69-AFF5-96A36EF8D26D}" dt="2023-05-13T12:13:24.132" v="301" actId="20577"/>
          <ac:spMkLst>
            <pc:docMk/>
            <pc:sldMk cId="2027802358" sldId="523"/>
            <ac:spMk id="2" creationId="{0CECEDDA-2EB2-E23C-1063-A7905B376F07}"/>
          </ac:spMkLst>
        </pc:spChg>
        <pc:spChg chg="mod">
          <ac:chgData name="Thoa Dinh Thi Kim" userId="a09ed41936519a14" providerId="LiveId" clId="{97C6BECC-19F9-4E69-AFF5-96A36EF8D26D}" dt="2023-05-13T12:12:20.914" v="266" actId="1076"/>
          <ac:spMkLst>
            <pc:docMk/>
            <pc:sldMk cId="2027802358" sldId="523"/>
            <ac:spMk id="3" creationId="{B9A65241-7D5E-BAD0-D82E-7DEA086F21BE}"/>
          </ac:spMkLst>
        </pc:spChg>
        <pc:picChg chg="add mod">
          <ac:chgData name="Thoa Dinh Thi Kim" userId="a09ed41936519a14" providerId="LiveId" clId="{97C6BECC-19F9-4E69-AFF5-96A36EF8D26D}" dt="2023-05-13T12:13:18.909" v="279" actId="1076"/>
          <ac:picMkLst>
            <pc:docMk/>
            <pc:sldMk cId="2027802358" sldId="523"/>
            <ac:picMk id="5" creationId="{EC4BE0FC-619D-FAA9-E339-BF5C15F5BFAA}"/>
          </ac:picMkLst>
        </pc:picChg>
        <pc:picChg chg="add mod">
          <ac:chgData name="Thoa Dinh Thi Kim" userId="a09ed41936519a14" providerId="LiveId" clId="{97C6BECC-19F9-4E69-AFF5-96A36EF8D26D}" dt="2023-05-13T12:12:53.108" v="273" actId="1076"/>
          <ac:picMkLst>
            <pc:docMk/>
            <pc:sldMk cId="2027802358" sldId="523"/>
            <ac:picMk id="7" creationId="{B16CEDB0-0062-CC70-A66A-41406C0262B8}"/>
          </ac:picMkLst>
        </pc:picChg>
        <pc:picChg chg="add mod">
          <ac:chgData name="Thoa Dinh Thi Kim" userId="a09ed41936519a14" providerId="LiveId" clId="{97C6BECC-19F9-4E69-AFF5-96A36EF8D26D}" dt="2023-05-13T12:13:15.283" v="278" actId="1076"/>
          <ac:picMkLst>
            <pc:docMk/>
            <pc:sldMk cId="2027802358" sldId="523"/>
            <ac:picMk id="9" creationId="{003974D6-BF38-289E-9121-50B3E76C226E}"/>
          </ac:picMkLst>
        </pc:picChg>
        <pc:picChg chg="add mod">
          <ac:chgData name="Thoa Dinh Thi Kim" userId="a09ed41936519a14" providerId="LiveId" clId="{97C6BECC-19F9-4E69-AFF5-96A36EF8D26D}" dt="2023-05-13T12:13:11.764" v="277" actId="1076"/>
          <ac:picMkLst>
            <pc:docMk/>
            <pc:sldMk cId="2027802358" sldId="523"/>
            <ac:picMk id="11" creationId="{FB01E3FE-FD9E-8BA0-AE6E-84E385362812}"/>
          </ac:picMkLst>
        </pc:picChg>
      </pc:sldChg>
      <pc:sldChg chg="addSp delSp modSp new mod">
        <pc:chgData name="Thoa Dinh Thi Kim" userId="a09ed41936519a14" providerId="LiveId" clId="{97C6BECC-19F9-4E69-AFF5-96A36EF8D26D}" dt="2023-05-13T12:15:48.616" v="365" actId="14100"/>
        <pc:sldMkLst>
          <pc:docMk/>
          <pc:sldMk cId="4146962976" sldId="524"/>
        </pc:sldMkLst>
        <pc:spChg chg="mod">
          <ac:chgData name="Thoa Dinh Thi Kim" userId="a09ed41936519a14" providerId="LiveId" clId="{97C6BECC-19F9-4E69-AFF5-96A36EF8D26D}" dt="2023-05-13T12:15:25.983" v="360" actId="20577"/>
          <ac:spMkLst>
            <pc:docMk/>
            <pc:sldMk cId="4146962976" sldId="524"/>
            <ac:spMk id="2" creationId="{5D5D9EBB-8DC1-6B2A-BAEC-D49A3223DCDF}"/>
          </ac:spMkLst>
        </pc:spChg>
        <pc:spChg chg="del">
          <ac:chgData name="Thoa Dinh Thi Kim" userId="a09ed41936519a14" providerId="LiveId" clId="{97C6BECC-19F9-4E69-AFF5-96A36EF8D26D}" dt="2023-05-13T12:14:10.901" v="303" actId="22"/>
          <ac:spMkLst>
            <pc:docMk/>
            <pc:sldMk cId="4146962976" sldId="524"/>
            <ac:spMk id="3" creationId="{34731140-C17F-069B-9C71-CA1434AC177C}"/>
          </ac:spMkLst>
        </pc:spChg>
        <pc:picChg chg="add mod ord">
          <ac:chgData name="Thoa Dinh Thi Kim" userId="a09ed41936519a14" providerId="LiveId" clId="{97C6BECC-19F9-4E69-AFF5-96A36EF8D26D}" dt="2023-05-13T12:15:48.616" v="365" actId="14100"/>
          <ac:picMkLst>
            <pc:docMk/>
            <pc:sldMk cId="4146962976" sldId="524"/>
            <ac:picMk id="5" creationId="{68D4AC3F-CDE6-720D-3EFF-83EC2819ABCA}"/>
          </ac:picMkLst>
        </pc:picChg>
        <pc:picChg chg="add mod">
          <ac:chgData name="Thoa Dinh Thi Kim" userId="a09ed41936519a14" providerId="LiveId" clId="{97C6BECC-19F9-4E69-AFF5-96A36EF8D26D}" dt="2023-05-13T12:15:42.733" v="364" actId="14100"/>
          <ac:picMkLst>
            <pc:docMk/>
            <pc:sldMk cId="4146962976" sldId="524"/>
            <ac:picMk id="7" creationId="{2F54BD89-2BFF-D4AB-8B6E-86D79213158B}"/>
          </ac:picMkLst>
        </pc:picChg>
      </pc:sldChg>
      <pc:sldChg chg="addSp modSp new mod ord setBg">
        <pc:chgData name="Thoa Dinh Thi Kim" userId="a09ed41936519a14" providerId="LiveId" clId="{97C6BECC-19F9-4E69-AFF5-96A36EF8D26D}" dt="2023-05-13T12:33:14.273" v="419" actId="1076"/>
        <pc:sldMkLst>
          <pc:docMk/>
          <pc:sldMk cId="3454642554" sldId="525"/>
        </pc:sldMkLst>
        <pc:spChg chg="add">
          <ac:chgData name="Thoa Dinh Thi Kim" userId="a09ed41936519a14" providerId="LiveId" clId="{97C6BECC-19F9-4E69-AFF5-96A36EF8D26D}" dt="2023-05-13T12:27:48.109" v="384" actId="26606"/>
          <ac:spMkLst>
            <pc:docMk/>
            <pc:sldMk cId="3454642554" sldId="525"/>
            <ac:spMk id="8" creationId="{32BC26D8-82FB-445E-AA49-62A77D7C1EE0}"/>
          </ac:spMkLst>
        </pc:spChg>
        <pc:spChg chg="add">
          <ac:chgData name="Thoa Dinh Thi Kim" userId="a09ed41936519a14" providerId="LiveId" clId="{97C6BECC-19F9-4E69-AFF5-96A36EF8D26D}" dt="2023-05-13T12:27:48.109" v="384" actId="26606"/>
          <ac:spMkLst>
            <pc:docMk/>
            <pc:sldMk cId="3454642554" sldId="525"/>
            <ac:spMk id="10" creationId="{CB44330D-EA18-4254-AA95-EB49948539B8}"/>
          </ac:spMkLst>
        </pc:spChg>
        <pc:picChg chg="add mod">
          <ac:chgData name="Thoa Dinh Thi Kim" userId="a09ed41936519a14" providerId="LiveId" clId="{97C6BECC-19F9-4E69-AFF5-96A36EF8D26D}" dt="2023-05-13T12:33:11.096" v="418" actId="1076"/>
          <ac:picMkLst>
            <pc:docMk/>
            <pc:sldMk cId="3454642554" sldId="525"/>
            <ac:picMk id="3" creationId="{593F1BC9-C371-BD2D-CFC3-71B943C616B6}"/>
          </ac:picMkLst>
        </pc:picChg>
        <pc:picChg chg="add mod">
          <ac:chgData name="Thoa Dinh Thi Kim" userId="a09ed41936519a14" providerId="LiveId" clId="{97C6BECC-19F9-4E69-AFF5-96A36EF8D26D}" dt="2023-05-13T12:33:14.273" v="419" actId="1076"/>
          <ac:picMkLst>
            <pc:docMk/>
            <pc:sldMk cId="3454642554" sldId="525"/>
            <ac:picMk id="5" creationId="{053CC060-C079-7E4B-43AE-5D9EA937C36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F29F3-14CA-4C65-9210-2EC1B7909C70}" type="datetimeFigureOut">
              <a:rPr lang="en-US" smtClean="0"/>
              <a:t>27/12/2023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06450" y="1143000"/>
            <a:ext cx="5245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13618-487F-4048-87D2-7D96BDEB9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68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33123" rtl="0" eaLnBrk="1" latinLnBrk="0" hangingPunct="1">
      <a:defRPr sz="1225" kern="1200">
        <a:solidFill>
          <a:schemeClr val="tx1"/>
        </a:solidFill>
        <a:latin typeface="+mn-lt"/>
        <a:ea typeface="+mn-ea"/>
        <a:cs typeface="+mn-cs"/>
      </a:defRPr>
    </a:lvl1pPr>
    <a:lvl2pPr marL="466561" algn="l" defTabSz="933123" rtl="0" eaLnBrk="1" latinLnBrk="0" hangingPunct="1">
      <a:defRPr sz="1225" kern="1200">
        <a:solidFill>
          <a:schemeClr val="tx1"/>
        </a:solidFill>
        <a:latin typeface="+mn-lt"/>
        <a:ea typeface="+mn-ea"/>
        <a:cs typeface="+mn-cs"/>
      </a:defRPr>
    </a:lvl2pPr>
    <a:lvl3pPr marL="933123" algn="l" defTabSz="933123" rtl="0" eaLnBrk="1" latinLnBrk="0" hangingPunct="1">
      <a:defRPr sz="1225" kern="1200">
        <a:solidFill>
          <a:schemeClr val="tx1"/>
        </a:solidFill>
        <a:latin typeface="+mn-lt"/>
        <a:ea typeface="+mn-ea"/>
        <a:cs typeface="+mn-cs"/>
      </a:defRPr>
    </a:lvl3pPr>
    <a:lvl4pPr marL="1399684" algn="l" defTabSz="933123" rtl="0" eaLnBrk="1" latinLnBrk="0" hangingPunct="1">
      <a:defRPr sz="1225" kern="1200">
        <a:solidFill>
          <a:schemeClr val="tx1"/>
        </a:solidFill>
        <a:latin typeface="+mn-lt"/>
        <a:ea typeface="+mn-ea"/>
        <a:cs typeface="+mn-cs"/>
      </a:defRPr>
    </a:lvl4pPr>
    <a:lvl5pPr marL="1866245" algn="l" defTabSz="933123" rtl="0" eaLnBrk="1" latinLnBrk="0" hangingPunct="1">
      <a:defRPr sz="1225" kern="1200">
        <a:solidFill>
          <a:schemeClr val="tx1"/>
        </a:solidFill>
        <a:latin typeface="+mn-lt"/>
        <a:ea typeface="+mn-ea"/>
        <a:cs typeface="+mn-cs"/>
      </a:defRPr>
    </a:lvl5pPr>
    <a:lvl6pPr marL="2332806" algn="l" defTabSz="933123" rtl="0" eaLnBrk="1" latinLnBrk="0" hangingPunct="1">
      <a:defRPr sz="1225" kern="1200">
        <a:solidFill>
          <a:schemeClr val="tx1"/>
        </a:solidFill>
        <a:latin typeface="+mn-lt"/>
        <a:ea typeface="+mn-ea"/>
        <a:cs typeface="+mn-cs"/>
      </a:defRPr>
    </a:lvl6pPr>
    <a:lvl7pPr marL="2799368" algn="l" defTabSz="933123" rtl="0" eaLnBrk="1" latinLnBrk="0" hangingPunct="1">
      <a:defRPr sz="1225" kern="1200">
        <a:solidFill>
          <a:schemeClr val="tx1"/>
        </a:solidFill>
        <a:latin typeface="+mn-lt"/>
        <a:ea typeface="+mn-ea"/>
        <a:cs typeface="+mn-cs"/>
      </a:defRPr>
    </a:lvl7pPr>
    <a:lvl8pPr marL="3265929" algn="l" defTabSz="933123" rtl="0" eaLnBrk="1" latinLnBrk="0" hangingPunct="1">
      <a:defRPr sz="1225" kern="1200">
        <a:solidFill>
          <a:schemeClr val="tx1"/>
        </a:solidFill>
        <a:latin typeface="+mn-lt"/>
        <a:ea typeface="+mn-ea"/>
        <a:cs typeface="+mn-cs"/>
      </a:defRPr>
    </a:lvl8pPr>
    <a:lvl9pPr marL="3732491" algn="l" defTabSz="933123" rtl="0" eaLnBrk="1" latinLnBrk="0" hangingPunct="1">
      <a:defRPr sz="122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13618-487F-4048-87D2-7D96BDEB9C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34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13618-487F-4048-87D2-7D96BDEB9CA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9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8" name="Google Shape;11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6450" y="1143000"/>
            <a:ext cx="5245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01770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6450" y="1143000"/>
            <a:ext cx="5245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1036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4" name="Google Shape;14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6450" y="1143000"/>
            <a:ext cx="5245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13900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6450" y="1143000"/>
            <a:ext cx="5245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7217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87" name="Google Shape;1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6450" y="1143000"/>
            <a:ext cx="5245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60890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13618-487F-4048-87D2-7D96BDEB9C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27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13618-487F-4048-87D2-7D96BDEB9CA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51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57" name="Google Shape;65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06450" y="1143000"/>
            <a:ext cx="5245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57918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FBBE-278E-85E5-DDBE-3DC7163AC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9953" y="1178481"/>
            <a:ext cx="9179719" cy="2506980"/>
          </a:xfrm>
        </p:spPr>
        <p:txBody>
          <a:bodyPr anchor="b"/>
          <a:lstStyle>
            <a:lvl1pPr algn="ctr">
              <a:defRPr sz="602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9AB69E-C00E-9B64-A514-1A96588D04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9953" y="3782140"/>
            <a:ext cx="9179719" cy="1738550"/>
          </a:xfrm>
        </p:spPr>
        <p:txBody>
          <a:bodyPr/>
          <a:lstStyle>
            <a:lvl1pPr marL="0" indent="0" algn="ctr">
              <a:buNone/>
              <a:defRPr sz="2409"/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B298F-7CBA-C278-1BDC-9143EE76A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27/12/2023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33EEA-1394-DD2D-262B-A346F811D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F93D8-B95E-88F1-BCB7-4F70E3DF5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C5A2E2-F46D-4A96-8CEC-254EE9C50F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640" y="254720"/>
            <a:ext cx="853678" cy="70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5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D0476-CE51-DC01-AB55-2B33A5A9A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A55448-A64C-8E62-6015-673F9164A5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B52C1-E38C-F1D0-6C72-8FC9CF2A0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27/12/2023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F1AC-D7D5-B63B-122D-D5AB973CE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5A0E8-5BD0-8DB1-F757-2B5D8ECBB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7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FD2B8A-C0E3-333D-CF38-5A9066D3AD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58982" y="383381"/>
            <a:ext cx="2639169" cy="61024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81F181-C48D-2531-47E4-79B5C9F6F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1474" y="383381"/>
            <a:ext cx="7764512" cy="61024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A6006-38A5-05BC-F624-201F613AC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27/12/2023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8F32F-6F38-091E-8596-EECDC2569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A9CDD-0E33-8363-225E-BCC614CE4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0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78481"/>
            <a:ext cx="9179719" cy="2506980"/>
          </a:xfrm>
        </p:spPr>
        <p:txBody>
          <a:bodyPr anchor="b"/>
          <a:lstStyle>
            <a:lvl1pPr algn="ctr">
              <a:defRPr sz="602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782140"/>
            <a:ext cx="9179719" cy="1738550"/>
          </a:xfrm>
        </p:spPr>
        <p:txBody>
          <a:bodyPr/>
          <a:lstStyle>
            <a:lvl1pPr marL="0" indent="0" algn="ctr">
              <a:buNone/>
              <a:defRPr sz="2409"/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27/12/2023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9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27/12/2023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2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95225"/>
            <a:ext cx="10556677" cy="2995374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818937"/>
            <a:ext cx="10556677" cy="1575196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75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27/12/2023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6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916906"/>
            <a:ext cx="5201841" cy="45689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916906"/>
            <a:ext cx="5201841" cy="45689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27/12/2023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3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83382"/>
            <a:ext cx="10556677" cy="13918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765221"/>
            <a:ext cx="5177935" cy="865108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630329"/>
            <a:ext cx="5177935" cy="38688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65221"/>
            <a:ext cx="5203435" cy="865108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630329"/>
            <a:ext cx="5203435" cy="38688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27/12/2023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8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27/12/2023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3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27/12/2023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0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80060"/>
            <a:ext cx="3947597" cy="1680210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36797"/>
            <a:ext cx="6196310" cy="5117306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60270"/>
            <a:ext cx="3947597" cy="4002167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27/12/2023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7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D44FA-6DAA-4478-8877-3C796AC00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78D22-C8D9-9BC4-C9B7-784D6936D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D8FC2-F668-D683-DFE6-B5151D1B6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27/12/2023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E21AD-C469-2A02-31BF-A78A1DE0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42D9D-A8AC-A3D8-7754-9861CFB8C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0AFD2F-483C-49EE-A705-C8A8F7EEC9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640" y="260749"/>
            <a:ext cx="853678" cy="70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7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80060"/>
            <a:ext cx="3947597" cy="1680210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03435" y="1036797"/>
            <a:ext cx="6196310" cy="5117306"/>
          </a:xfrm>
        </p:spPr>
        <p:txBody>
          <a:bodyPr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60270"/>
            <a:ext cx="3947597" cy="4002167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27/12/2023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4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27/12/2023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7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83381"/>
            <a:ext cx="2639169" cy="61024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83381"/>
            <a:ext cx="7764512" cy="610243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27/12/2023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3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1_Picture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4"/>
          <p:cNvSpPr txBox="1">
            <a:spLocks noGrp="1"/>
          </p:cNvSpPr>
          <p:nvPr>
            <p:ph type="title"/>
          </p:nvPr>
        </p:nvSpPr>
        <p:spPr>
          <a:xfrm>
            <a:off x="843069" y="480060"/>
            <a:ext cx="3947597" cy="1680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12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4"/>
          <p:cNvSpPr>
            <a:spLocks noGrp="1"/>
          </p:cNvSpPr>
          <p:nvPr>
            <p:ph type="pic" idx="2"/>
          </p:nvPr>
        </p:nvSpPr>
        <p:spPr>
          <a:xfrm>
            <a:off x="5203435" y="1036797"/>
            <a:ext cx="6196310" cy="5117306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34"/>
          <p:cNvSpPr txBox="1">
            <a:spLocks noGrp="1"/>
          </p:cNvSpPr>
          <p:nvPr>
            <p:ph type="body" idx="1"/>
          </p:nvPr>
        </p:nvSpPr>
        <p:spPr>
          <a:xfrm>
            <a:off x="843069" y="2160270"/>
            <a:ext cx="3947597" cy="4002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8983" lvl="0" indent="-229492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6"/>
            </a:lvl1pPr>
            <a:lvl2pPr marL="917966" lvl="1" indent="-229492" algn="l">
              <a:lnSpc>
                <a:spcPct val="90000"/>
              </a:lnSpc>
              <a:spcBef>
                <a:spcPts val="502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5"/>
            </a:lvl2pPr>
            <a:lvl3pPr marL="1376949" lvl="2" indent="-229492" algn="l">
              <a:lnSpc>
                <a:spcPct val="90000"/>
              </a:lnSpc>
              <a:spcBef>
                <a:spcPts val="502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5"/>
            </a:lvl3pPr>
            <a:lvl4pPr marL="1835932" lvl="3" indent="-229492" algn="l">
              <a:lnSpc>
                <a:spcPct val="90000"/>
              </a:lnSpc>
              <a:spcBef>
                <a:spcPts val="502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4"/>
            </a:lvl4pPr>
            <a:lvl5pPr marL="2294915" lvl="4" indent="-229492" algn="l">
              <a:lnSpc>
                <a:spcPct val="90000"/>
              </a:lnSpc>
              <a:spcBef>
                <a:spcPts val="502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4"/>
            </a:lvl5pPr>
            <a:lvl6pPr marL="2753898" lvl="5" indent="-229492" algn="l">
              <a:lnSpc>
                <a:spcPct val="90000"/>
              </a:lnSpc>
              <a:spcBef>
                <a:spcPts val="502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4"/>
            </a:lvl6pPr>
            <a:lvl7pPr marL="3212882" lvl="6" indent="-229492" algn="l">
              <a:lnSpc>
                <a:spcPct val="90000"/>
              </a:lnSpc>
              <a:spcBef>
                <a:spcPts val="502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4"/>
            </a:lvl7pPr>
            <a:lvl8pPr marL="3671865" lvl="7" indent="-229492" algn="l">
              <a:lnSpc>
                <a:spcPct val="90000"/>
              </a:lnSpc>
              <a:spcBef>
                <a:spcPts val="502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4"/>
            </a:lvl8pPr>
            <a:lvl9pPr marL="4130848" lvl="8" indent="-229492" algn="l">
              <a:lnSpc>
                <a:spcPct val="90000"/>
              </a:lnSpc>
              <a:spcBef>
                <a:spcPts val="502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4"/>
            </a:lvl9pPr>
          </a:lstStyle>
          <a:p>
            <a:endParaRPr/>
          </a:p>
        </p:txBody>
      </p:sp>
      <p:sp>
        <p:nvSpPr>
          <p:cNvPr id="29" name="Google Shape;29;p34"/>
          <p:cNvSpPr txBox="1">
            <a:spLocks noGrp="1"/>
          </p:cNvSpPr>
          <p:nvPr>
            <p:ph type="dt" idx="10"/>
          </p:nvPr>
        </p:nvSpPr>
        <p:spPr>
          <a:xfrm>
            <a:off x="841474" y="6674168"/>
            <a:ext cx="2753916" cy="383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4"/>
          <p:cNvSpPr txBox="1">
            <a:spLocks noGrp="1"/>
          </p:cNvSpPr>
          <p:nvPr>
            <p:ph type="ftr" idx="11"/>
          </p:nvPr>
        </p:nvSpPr>
        <p:spPr>
          <a:xfrm>
            <a:off x="4054376" y="6674168"/>
            <a:ext cx="4130873" cy="383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ldNum" idx="12"/>
          </p:nvPr>
        </p:nvSpPr>
        <p:spPr>
          <a:xfrm>
            <a:off x="8644235" y="6674168"/>
            <a:ext cx="2753916" cy="383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1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0AD2B-D2B4-5268-B4A0-22322DFE1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99" y="1795225"/>
            <a:ext cx="10556677" cy="2995374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6CF59-5BD5-7136-B4DA-3EF5C4E5F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099" y="4818937"/>
            <a:ext cx="10556677" cy="1575196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82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82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82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82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82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82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82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82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B44AC-14DD-DF3A-1B7C-D5CA4C5F0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27/12/2023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0205E-DE44-8FFD-77BE-7F38CFC11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0D2D0-E3DC-00EA-6132-C9FDD46F2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853EF2-BDA3-422B-94C8-A01A42F38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8165" y="254720"/>
            <a:ext cx="853678" cy="70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3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AAD4E-DD06-7ACA-A956-D02695EB7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CA260-B690-CFBF-912A-35B615011F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1474" y="1916906"/>
            <a:ext cx="5201841" cy="45689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CB947E-4EA5-5397-C99E-4CF2603F0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310" y="1916906"/>
            <a:ext cx="5201841" cy="45689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8D9E7-E41D-1D01-DEBA-2A6E6544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27/12/2023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89ED0E-E819-340C-FA2F-282119EF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64F58E-C1C4-60BF-C049-B80A7E28B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4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C1AF0-4CF0-3AB2-D0C2-FC943485D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068" y="383382"/>
            <a:ext cx="10556677" cy="13918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44C39-960E-7350-FEF0-7CF7908EF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3069" y="1765221"/>
            <a:ext cx="5177935" cy="865108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7CD56E-42D5-2A80-8BA1-80354B79E0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3069" y="2630329"/>
            <a:ext cx="5177935" cy="38688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6EFF29-2A5A-567E-5A7C-D6094D4CC7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6310" y="1765221"/>
            <a:ext cx="5203435" cy="865108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5BC93E-F05A-A5B0-A918-397E6D2EF5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6310" y="2630329"/>
            <a:ext cx="5203435" cy="38688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6B4F71-088D-FF21-BA4D-CBED139B8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27/12/2023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B92881-84EE-1B32-A75B-69F6FEC5C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06974D-7B11-0283-F2BD-42B862942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251CB-2784-5AD7-3A76-BE3108A96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5E0555-446D-0D39-8FEF-9F4B7662D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27/12/2023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098479-909C-8070-F86A-907BDE4DE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876CD9-7D4E-A291-4860-0C2D8FB70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937300-37F1-4738-8EB2-C2A988872F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640" y="264245"/>
            <a:ext cx="853678" cy="70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0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0CDA7C-1075-F6AE-23D5-0F883F8A6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27/12/2023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637A13-26F0-0280-321E-C1EBAD7CD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239EA-4BB6-6735-07A6-381582D62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5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4659A-A6F0-2646-5CD1-8CDE46702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069" y="480060"/>
            <a:ext cx="3947597" cy="1680210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E59E9-3179-DC1A-6C27-A71B790E1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3435" y="1036797"/>
            <a:ext cx="6196310" cy="5117306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A7B96-F846-8172-0DDE-EA5605CACE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3069" y="2160270"/>
            <a:ext cx="3947597" cy="4002167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44F67-F030-3FA1-15CF-B24699F1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27/12/2023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D471A-DC38-98A4-19DC-91D0F6FF0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0A8A9D-3165-5A70-D18D-B4E706514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92FC2C-249C-472E-B7B3-951E2A94AF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95353" y="235670"/>
            <a:ext cx="853678" cy="70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9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38914-39D6-DD41-54E5-BEFE57510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069" y="480060"/>
            <a:ext cx="3947597" cy="1680210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41E582-A565-C058-0C41-7740795CD2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03435" y="1036797"/>
            <a:ext cx="6196310" cy="5117306"/>
          </a:xfrm>
        </p:spPr>
        <p:txBody>
          <a:bodyPr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3652F4-518E-9E6A-87BD-42EAEF351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3069" y="2160270"/>
            <a:ext cx="3947597" cy="4002167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DEF14A-B317-D6D7-E524-500CD52EB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27/12/2023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FD446A-9550-E420-E65B-893A2F162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8A88C6-9A49-98BD-DB92-D315ADC33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3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0C078D-CF49-11A8-FF58-ECC03219D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474" y="383382"/>
            <a:ext cx="10556677" cy="1391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A3059B-EBC1-FC2F-FE59-F1AE1B2E3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474" y="1916906"/>
            <a:ext cx="10556677" cy="4568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01CD1-53F7-E369-33D0-C45DA5F503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1474" y="6674168"/>
            <a:ext cx="2753916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FB64B8-4BF4-461F-A49A-02544AF1A99D}" type="datetimeFigureOut">
              <a:rPr lang="en-US" smtClean="0"/>
              <a:t>27/12/2023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DA818-5FE9-4346-150E-2193199A0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54376" y="6674168"/>
            <a:ext cx="4130873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D37B3-E3A3-5AA1-A9EB-787A1E7883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4235" y="6674168"/>
            <a:ext cx="2753916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1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4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492" indent="-229492" algn="l" defTabSz="917966" rtl="0" eaLnBrk="1" latinLnBrk="0" hangingPunct="1">
        <a:lnSpc>
          <a:spcPct val="90000"/>
        </a:lnSpc>
        <a:spcBef>
          <a:spcPts val="1004"/>
        </a:spcBef>
        <a:buFont typeface="Arial" panose="020B0604020202020204" pitchFamily="34" charset="0"/>
        <a:buChar char="•"/>
        <a:defRPr sz="2811" kern="1200">
          <a:solidFill>
            <a:schemeClr val="tx1"/>
          </a:solidFill>
          <a:latin typeface="+mn-lt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1474" y="383382"/>
            <a:ext cx="10556677" cy="1391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474" y="1916906"/>
            <a:ext cx="10556677" cy="4568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1474" y="6674168"/>
            <a:ext cx="2753916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B64B8-4BF4-461F-A49A-02544AF1A99D}" type="datetimeFigureOut">
              <a:rPr lang="en-US" smtClean="0"/>
              <a:t>27/12/2023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4376" y="6674168"/>
            <a:ext cx="4130873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4235" y="6674168"/>
            <a:ext cx="2753916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8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4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492" indent="-229492" algn="l" defTabSz="917966" rtl="0" eaLnBrk="1" latinLnBrk="0" hangingPunct="1">
        <a:lnSpc>
          <a:spcPct val="90000"/>
        </a:lnSpc>
        <a:spcBef>
          <a:spcPts val="1004"/>
        </a:spcBef>
        <a:buFont typeface="Arial" panose="020B0604020202020204" pitchFamily="34" charset="0"/>
        <a:buChar char="•"/>
        <a:defRPr sz="2811" kern="1200">
          <a:solidFill>
            <a:schemeClr val="tx1"/>
          </a:solidFill>
          <a:latin typeface="+mn-lt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nhtrangso.nxbgd.vn/" TargetMode="External"/><Relationship Id="rId7" Type="http://schemas.openxmlformats.org/officeDocument/2006/relationships/image" Target="../media/image50.png"/><Relationship Id="rId2" Type="http://schemas.openxmlformats.org/officeDocument/2006/relationships/hyperlink" Target="http://www.nxbgd.vn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chantroisangtao.vn/" TargetMode="External"/><Relationship Id="rId5" Type="http://schemas.openxmlformats.org/officeDocument/2006/relationships/hyperlink" Target="http://taphuan.nxbgd.vn/" TargetMode="External"/><Relationship Id="rId4" Type="http://schemas.openxmlformats.org/officeDocument/2006/relationships/hyperlink" Target="http://sachthietbigiaoduc.vn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5A1D9F-510F-4984-AA16-BA66BB5F8D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71" y="1052361"/>
            <a:ext cx="10042154" cy="476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4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cover with a group of children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88" y="525097"/>
            <a:ext cx="3720503" cy="5243306"/>
          </a:xfrm>
          <a:prstGeom prst="rect">
            <a:avLst/>
          </a:prstGeom>
        </p:spPr>
      </p:pic>
      <p:pic>
        <p:nvPicPr>
          <p:cNvPr id="8" name="Picture 7" descr="A book cover with a group of children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991" y="525097"/>
            <a:ext cx="3674254" cy="5243306"/>
          </a:xfrm>
          <a:prstGeom prst="rect">
            <a:avLst/>
          </a:prstGeom>
        </p:spPr>
      </p:pic>
      <p:pic>
        <p:nvPicPr>
          <p:cNvPr id="9" name="Picture 8" descr="A cover of a book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45" y="525097"/>
            <a:ext cx="3674254" cy="524330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9656" y="5885511"/>
            <a:ext cx="10556676" cy="989797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BỘ SÁCH GỒM 3 CUỐN</a:t>
            </a:r>
            <a:endParaRPr lang="vi-VN" sz="5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81B2F0-8A3F-775A-71B6-79D447FBEB5F}"/>
              </a:ext>
            </a:extLst>
          </p:cNvPr>
          <p:cNvGrpSpPr/>
          <p:nvPr/>
        </p:nvGrpSpPr>
        <p:grpSpPr>
          <a:xfrm>
            <a:off x="583488" y="5153891"/>
            <a:ext cx="3720503" cy="614512"/>
            <a:chOff x="583488" y="5153891"/>
            <a:chExt cx="3720503" cy="61451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3D727F8-E21E-78C2-D6DF-B222ED8F673A}"/>
                </a:ext>
              </a:extLst>
            </p:cNvPr>
            <p:cNvSpPr/>
            <p:nvPr/>
          </p:nvSpPr>
          <p:spPr>
            <a:xfrm>
              <a:off x="583488" y="5153891"/>
              <a:ext cx="3720503" cy="614512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848DDF-8C80-7D0B-E231-9E9A05E7663D}"/>
                </a:ext>
              </a:extLst>
            </p:cNvPr>
            <p:cNvSpPr txBox="1"/>
            <p:nvPr/>
          </p:nvSpPr>
          <p:spPr>
            <a:xfrm>
              <a:off x="1047201" y="5230315"/>
              <a:ext cx="27930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 HỌC SINH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1A1CD2-B401-616C-8263-0B405B055B79}"/>
              </a:ext>
            </a:extLst>
          </p:cNvPr>
          <p:cNvGrpSpPr/>
          <p:nvPr/>
        </p:nvGrpSpPr>
        <p:grpSpPr>
          <a:xfrm>
            <a:off x="4303990" y="5153891"/>
            <a:ext cx="3720503" cy="614512"/>
            <a:chOff x="583488" y="5153891"/>
            <a:chExt cx="3720503" cy="61451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0C429E-808D-C716-56A0-CE3A3326CE7C}"/>
                </a:ext>
              </a:extLst>
            </p:cNvPr>
            <p:cNvSpPr/>
            <p:nvPr/>
          </p:nvSpPr>
          <p:spPr>
            <a:xfrm>
              <a:off x="583488" y="5153891"/>
              <a:ext cx="3720503" cy="614512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8DA33D-F4DA-966C-7B93-CD9AC38B8FE5}"/>
                </a:ext>
              </a:extLst>
            </p:cNvPr>
            <p:cNvSpPr txBox="1"/>
            <p:nvPr/>
          </p:nvSpPr>
          <p:spPr>
            <a:xfrm>
              <a:off x="1047201" y="5230315"/>
              <a:ext cx="27930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 GIÁO VIÊN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ECE20F5-7429-BB6A-A7F6-8C6DB3B19E70}"/>
              </a:ext>
            </a:extLst>
          </p:cNvPr>
          <p:cNvGrpSpPr/>
          <p:nvPr/>
        </p:nvGrpSpPr>
        <p:grpSpPr>
          <a:xfrm>
            <a:off x="8024491" y="5153891"/>
            <a:ext cx="3628008" cy="614512"/>
            <a:chOff x="583488" y="5153891"/>
            <a:chExt cx="3720503" cy="61451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5003E6E-172B-EA61-BCC0-92699F49AD54}"/>
                </a:ext>
              </a:extLst>
            </p:cNvPr>
            <p:cNvSpPr/>
            <p:nvPr/>
          </p:nvSpPr>
          <p:spPr>
            <a:xfrm>
              <a:off x="583488" y="5153891"/>
              <a:ext cx="3720503" cy="614512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E8020D1-B83C-B44E-EAE5-2BA5B84B0006}"/>
                </a:ext>
              </a:extLst>
            </p:cNvPr>
            <p:cNvSpPr txBox="1"/>
            <p:nvPr/>
          </p:nvSpPr>
          <p:spPr>
            <a:xfrm>
              <a:off x="1047201" y="5230315"/>
              <a:ext cx="27930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 BÀI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969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39625" cy="7200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73077" cy="72009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63898" cy="72009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1C4229F-5F42-2BC8-729C-F653ED091D88}"/>
              </a:ext>
            </a:extLst>
          </p:cNvPr>
          <p:cNvSpPr txBox="1">
            <a:spLocks/>
          </p:cNvSpPr>
          <p:nvPr/>
        </p:nvSpPr>
        <p:spPr>
          <a:xfrm>
            <a:off x="364831" y="1014127"/>
            <a:ext cx="3734236" cy="13009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9492" indent="-229492" algn="l" defTabSz="917966" rtl="0" eaLnBrk="1" latinLnBrk="0" hangingPunct="1">
              <a:lnSpc>
                <a:spcPct val="90000"/>
              </a:lnSpc>
              <a:spcBef>
                <a:spcPts val="1004"/>
              </a:spcBef>
              <a:buFont typeface="Arial" panose="020B0604020202020204" pitchFamily="34" charset="0"/>
              <a:buChar char="•"/>
              <a:defRPr sz="28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475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2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7458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2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6441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5424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4407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3390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2373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1356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8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CẤU TRÚC SÁCH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97873"/>
            <a:ext cx="128516" cy="6865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39" y="2565654"/>
            <a:ext cx="3396496" cy="1920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20A9D80-4A4C-DB78-1034-CA637B284A0F}"/>
              </a:ext>
            </a:extLst>
          </p:cNvPr>
          <p:cNvSpPr txBox="1">
            <a:spLocks/>
          </p:cNvSpPr>
          <p:nvPr/>
        </p:nvSpPr>
        <p:spPr>
          <a:xfrm>
            <a:off x="237817" y="2845816"/>
            <a:ext cx="4335382" cy="35545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9492" indent="-229492" algn="l" defTabSz="917966" rtl="0" eaLnBrk="1" latinLnBrk="0" hangingPunct="1">
              <a:lnSpc>
                <a:spcPct val="90000"/>
              </a:lnSpc>
              <a:spcBef>
                <a:spcPts val="1004"/>
              </a:spcBef>
              <a:buFont typeface="Arial" panose="020B0604020202020204" pitchFamily="34" charset="0"/>
              <a:buChar char="•"/>
              <a:defRPr sz="28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475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2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7458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2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6441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5424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4407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3390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2373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1356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0977" indent="-228600" defTabSz="914400">
              <a:lnSpc>
                <a:spcPct val="100000"/>
              </a:lnSpc>
              <a:spcBef>
                <a:spcPts val="442"/>
              </a:spcBef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0977" indent="-228600" defTabSz="914400">
              <a:lnSpc>
                <a:spcPct val="100000"/>
              </a:lnSpc>
              <a:spcBef>
                <a:spcPts val="442"/>
              </a:spcBef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0977" indent="-228600" defTabSz="914400">
              <a:lnSpc>
                <a:spcPct val="100000"/>
              </a:lnSpc>
              <a:spcBef>
                <a:spcPts val="442"/>
              </a:spcBef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0977" indent="-228600" defTabSz="914400">
              <a:lnSpc>
                <a:spcPct val="100000"/>
              </a:lnSpc>
              <a:spcBef>
                <a:spcPts val="442"/>
              </a:spcBef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8837016-5E35-F192-59FE-7586BEDDF0E6}"/>
              </a:ext>
            </a:extLst>
          </p:cNvPr>
          <p:cNvSpPr txBox="1">
            <a:spLocks/>
          </p:cNvSpPr>
          <p:nvPr/>
        </p:nvSpPr>
        <p:spPr>
          <a:xfrm>
            <a:off x="4147079" y="389916"/>
            <a:ext cx="7909973" cy="979057"/>
          </a:xfrm>
          <a:prstGeom prst="rect">
            <a:avLst/>
          </a:prstGeom>
        </p:spPr>
        <p:txBody>
          <a:bodyPr>
            <a:noAutofit/>
          </a:bodyPr>
          <a:lstStyle>
            <a:lvl1pPr marL="229492" indent="-229492" algn="l" defTabSz="917966" rtl="0" eaLnBrk="1" latinLnBrk="0" hangingPunct="1">
              <a:lnSpc>
                <a:spcPct val="90000"/>
              </a:lnSpc>
              <a:spcBef>
                <a:spcPts val="1004"/>
              </a:spcBef>
              <a:buFont typeface="Arial" panose="020B0604020202020204" pitchFamily="34" charset="0"/>
              <a:buChar char="•"/>
              <a:defRPr sz="28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475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2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7458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2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6441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5424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4407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3390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2373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1356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03905">
              <a:spcBef>
                <a:spcPts val="442"/>
              </a:spcBef>
              <a:buNone/>
            </a:pP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 CẢ YÊU CẦU CẦN ĐẠT CỦA CHƯƠNG TRÌNH </a:t>
            </a: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 </a:t>
            </a: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vi-VN" sz="26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5" b="9204"/>
          <a:stretch/>
        </p:blipFill>
        <p:spPr>
          <a:xfrm>
            <a:off x="5732750" y="1178351"/>
            <a:ext cx="5202343" cy="590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2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89ECBDA-51E6-4484-8F25-E777102F7D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39625" cy="7200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A2AEA56-4902-4CC1-A43B-1AC27C88C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75720" y="756999"/>
            <a:ext cx="6986730" cy="5822989"/>
          </a:xfrm>
          <a:custGeom>
            <a:avLst/>
            <a:gdLst>
              <a:gd name="connsiteX0" fmla="*/ 839883 w 5283866"/>
              <a:gd name="connsiteY0" fmla="*/ 18 h 4210442"/>
              <a:gd name="connsiteX1" fmla="*/ 875727 w 5283866"/>
              <a:gd name="connsiteY1" fmla="*/ 6050 h 4210442"/>
              <a:gd name="connsiteX2" fmla="*/ 1624617 w 5283866"/>
              <a:gd name="connsiteY2" fmla="*/ 99799 h 4210442"/>
              <a:gd name="connsiteX3" fmla="*/ 2328012 w 5283866"/>
              <a:gd name="connsiteY3" fmla="*/ 148051 h 4210442"/>
              <a:gd name="connsiteX4" fmla="*/ 3177820 w 5283866"/>
              <a:gd name="connsiteY4" fmla="*/ 228566 h 4210442"/>
              <a:gd name="connsiteX5" fmla="*/ 3770646 w 5283866"/>
              <a:gd name="connsiteY5" fmla="*/ 252831 h 4210442"/>
              <a:gd name="connsiteX6" fmla="*/ 3800149 w 5283866"/>
              <a:gd name="connsiteY6" fmla="*/ 251727 h 4210442"/>
              <a:gd name="connsiteX7" fmla="*/ 4102076 w 5283866"/>
              <a:gd name="connsiteY7" fmla="*/ 288400 h 4210442"/>
              <a:gd name="connsiteX8" fmla="*/ 3904377 w 5283866"/>
              <a:gd name="connsiteY8" fmla="*/ 446120 h 4210442"/>
              <a:gd name="connsiteX9" fmla="*/ 4188933 w 5283866"/>
              <a:gd name="connsiteY9" fmla="*/ 520843 h 4210442"/>
              <a:gd name="connsiteX10" fmla="*/ 4465492 w 5283866"/>
              <a:gd name="connsiteY10" fmla="*/ 626449 h 4210442"/>
              <a:gd name="connsiteX11" fmla="*/ 4517606 w 5283866"/>
              <a:gd name="connsiteY11" fmla="*/ 670015 h 4210442"/>
              <a:gd name="connsiteX12" fmla="*/ 4948576 w 5283866"/>
              <a:gd name="connsiteY12" fmla="*/ 954847 h 4210442"/>
              <a:gd name="connsiteX13" fmla="*/ 4866132 w 5283866"/>
              <a:gd name="connsiteY13" fmla="*/ 1015233 h 4210442"/>
              <a:gd name="connsiteX14" fmla="*/ 5019164 w 5283866"/>
              <a:gd name="connsiteY14" fmla="*/ 1087474 h 4210442"/>
              <a:gd name="connsiteX15" fmla="*/ 5053630 w 5283866"/>
              <a:gd name="connsiteY15" fmla="*/ 1117806 h 4210442"/>
              <a:gd name="connsiteX16" fmla="*/ 5024404 w 5283866"/>
              <a:gd name="connsiteY16" fmla="*/ 1154202 h 4210442"/>
              <a:gd name="connsiteX17" fmla="*/ 4960984 w 5283866"/>
              <a:gd name="connsiteY17" fmla="*/ 1179569 h 4210442"/>
              <a:gd name="connsiteX18" fmla="*/ 4876887 w 5283866"/>
              <a:gd name="connsiteY18" fmla="*/ 1243814 h 4210442"/>
              <a:gd name="connsiteX19" fmla="*/ 4880195 w 5283866"/>
              <a:gd name="connsiteY19" fmla="*/ 1293998 h 4210442"/>
              <a:gd name="connsiteX20" fmla="*/ 4930104 w 5283866"/>
              <a:gd name="connsiteY20" fmla="*/ 1384991 h 4210442"/>
              <a:gd name="connsiteX21" fmla="*/ 4855103 w 5283866"/>
              <a:gd name="connsiteY21" fmla="*/ 1480119 h 4210442"/>
              <a:gd name="connsiteX22" fmla="*/ 4816500 w 5283866"/>
              <a:gd name="connsiteY22" fmla="*/ 1508242 h 4210442"/>
              <a:gd name="connsiteX23" fmla="*/ 4890949 w 5283866"/>
              <a:gd name="connsiteY23" fmla="*/ 1517893 h 4210442"/>
              <a:gd name="connsiteX24" fmla="*/ 4916868 w 5283866"/>
              <a:gd name="connsiteY24" fmla="*/ 1557599 h 4210442"/>
              <a:gd name="connsiteX25" fmla="*/ 4928448 w 5283866"/>
              <a:gd name="connsiteY25" fmla="*/ 1577453 h 4210442"/>
              <a:gd name="connsiteX26" fmla="*/ 4998760 w 5283866"/>
              <a:gd name="connsiteY26" fmla="*/ 1701809 h 4210442"/>
              <a:gd name="connsiteX27" fmla="*/ 4986903 w 5283866"/>
              <a:gd name="connsiteY27" fmla="*/ 1736550 h 4210442"/>
              <a:gd name="connsiteX28" fmla="*/ 4869716 w 5283866"/>
              <a:gd name="connsiteY28" fmla="*/ 1904472 h 4210442"/>
              <a:gd name="connsiteX29" fmla="*/ 4994348 w 5283866"/>
              <a:gd name="connsiteY29" fmla="*/ 1951346 h 4210442"/>
              <a:gd name="connsiteX30" fmla="*/ 5001792 w 5283866"/>
              <a:gd name="connsiteY30" fmla="*/ 2030756 h 4210442"/>
              <a:gd name="connsiteX31" fmla="*/ 5065212 w 5283866"/>
              <a:gd name="connsiteY31" fmla="*/ 2119543 h 4210442"/>
              <a:gd name="connsiteX32" fmla="*/ 5204732 w 5283866"/>
              <a:gd name="connsiteY32" fmla="*/ 2244450 h 4210442"/>
              <a:gd name="connsiteX33" fmla="*/ 5283866 w 5283866"/>
              <a:gd name="connsiteY33" fmla="*/ 2328272 h 4210442"/>
              <a:gd name="connsiteX34" fmla="*/ 5147380 w 5283866"/>
              <a:gd name="connsiteY34" fmla="*/ 2350606 h 4210442"/>
              <a:gd name="connsiteX35" fmla="*/ 5126148 w 5283866"/>
              <a:gd name="connsiteY35" fmla="*/ 2363566 h 4210442"/>
              <a:gd name="connsiteX36" fmla="*/ 5142417 w 5283866"/>
              <a:gd name="connsiteY36" fmla="*/ 2407682 h 4210442"/>
              <a:gd name="connsiteX37" fmla="*/ 5164200 w 5283866"/>
              <a:gd name="connsiteY37" fmla="*/ 2451526 h 4210442"/>
              <a:gd name="connsiteX38" fmla="*/ 5149034 w 5283866"/>
              <a:gd name="connsiteY38" fmla="*/ 2485992 h 4210442"/>
              <a:gd name="connsiteX39" fmla="*/ 5042601 w 5283866"/>
              <a:gd name="connsiteY39" fmla="*/ 2635164 h 4210442"/>
              <a:gd name="connsiteX40" fmla="*/ 4955194 w 5283866"/>
              <a:gd name="connsiteY40" fmla="*/ 2694445 h 4210442"/>
              <a:gd name="connsiteX41" fmla="*/ 4756116 w 5283866"/>
              <a:gd name="connsiteY41" fmla="*/ 2963836 h 4210442"/>
              <a:gd name="connsiteX42" fmla="*/ 4693523 w 5283866"/>
              <a:gd name="connsiteY42" fmla="*/ 3051244 h 4210442"/>
              <a:gd name="connsiteX43" fmla="*/ 4739848 w 5283866"/>
              <a:gd name="connsiteY43" fmla="*/ 3082125 h 4210442"/>
              <a:gd name="connsiteX44" fmla="*/ 4651060 w 5283866"/>
              <a:gd name="connsiteY44" fmla="*/ 3173670 h 4210442"/>
              <a:gd name="connsiteX45" fmla="*/ 4546556 w 5283866"/>
              <a:gd name="connsiteY45" fmla="*/ 3275413 h 4210442"/>
              <a:gd name="connsiteX46" fmla="*/ 4519261 w 5283866"/>
              <a:gd name="connsiteY46" fmla="*/ 3302437 h 4210442"/>
              <a:gd name="connsiteX47" fmla="*/ 2364961 w 5283866"/>
              <a:gd name="connsiteY47" fmla="*/ 4209597 h 4210442"/>
              <a:gd name="connsiteX48" fmla="*/ 1796951 w 5283866"/>
              <a:gd name="connsiteY48" fmla="*/ 4075867 h 4210442"/>
              <a:gd name="connsiteX49" fmla="*/ 1572227 w 5283866"/>
              <a:gd name="connsiteY49" fmla="*/ 3971917 h 4210442"/>
              <a:gd name="connsiteX50" fmla="*/ 1284364 w 5283866"/>
              <a:gd name="connsiteY50" fmla="*/ 3805097 h 4210442"/>
              <a:gd name="connsiteX51" fmla="*/ 976645 w 5283866"/>
              <a:gd name="connsiteY51" fmla="*/ 3670815 h 4210442"/>
              <a:gd name="connsiteX52" fmla="*/ 871866 w 5283866"/>
              <a:gd name="connsiteY52" fmla="*/ 3547839 h 4210442"/>
              <a:gd name="connsiteX53" fmla="*/ 835195 w 5283866"/>
              <a:gd name="connsiteY53" fmla="*/ 3513373 h 4210442"/>
              <a:gd name="connsiteX54" fmla="*/ 743375 w 5283866"/>
              <a:gd name="connsiteY54" fmla="*/ 3468427 h 4210442"/>
              <a:gd name="connsiteX55" fmla="*/ 583175 w 5283866"/>
              <a:gd name="connsiteY55" fmla="*/ 3371370 h 4210442"/>
              <a:gd name="connsiteX56" fmla="*/ 641906 w 5283866"/>
              <a:gd name="connsiteY56" fmla="*/ 3349311 h 4210442"/>
              <a:gd name="connsiteX57" fmla="*/ 810930 w 5283866"/>
              <a:gd name="connsiteY57" fmla="*/ 3408042 h 4210442"/>
              <a:gd name="connsiteX58" fmla="*/ 933908 w 5283866"/>
              <a:gd name="connsiteY58" fmla="*/ 3423758 h 4210442"/>
              <a:gd name="connsiteX59" fmla="*/ 760747 w 5283866"/>
              <a:gd name="connsiteY59" fmla="*/ 3321187 h 4210442"/>
              <a:gd name="connsiteX60" fmla="*/ 593101 w 5283866"/>
              <a:gd name="connsiteY60" fmla="*/ 3187731 h 4210442"/>
              <a:gd name="connsiteX61" fmla="*/ 722419 w 5283866"/>
              <a:gd name="connsiteY61" fmla="*/ 3213374 h 4210442"/>
              <a:gd name="connsiteX62" fmla="*/ 727934 w 5283866"/>
              <a:gd name="connsiteY62" fmla="*/ 3195451 h 4210442"/>
              <a:gd name="connsiteX63" fmla="*/ 615987 w 5283866"/>
              <a:gd name="connsiteY63" fmla="*/ 3036630 h 4210442"/>
              <a:gd name="connsiteX64" fmla="*/ 560564 w 5283866"/>
              <a:gd name="connsiteY64" fmla="*/ 2972660 h 4210442"/>
              <a:gd name="connsiteX65" fmla="*/ 311302 w 5283866"/>
              <a:gd name="connsiteY65" fmla="*/ 2779924 h 4210442"/>
              <a:gd name="connsiteX66" fmla="*/ 547882 w 5283866"/>
              <a:gd name="connsiteY66" fmla="*/ 2865952 h 4210442"/>
              <a:gd name="connsiteX67" fmla="*/ 303582 w 5283866"/>
              <a:gd name="connsiteY67" fmla="*/ 2678453 h 4210442"/>
              <a:gd name="connsiteX68" fmla="*/ 185016 w 5283866"/>
              <a:gd name="connsiteY68" fmla="*/ 2609244 h 4210442"/>
              <a:gd name="connsiteX69" fmla="*/ 154963 w 5283866"/>
              <a:gd name="connsiteY69" fmla="*/ 2568435 h 4210442"/>
              <a:gd name="connsiteX70" fmla="*/ 207627 w 5283866"/>
              <a:gd name="connsiteY70" fmla="*/ 2559612 h 4210442"/>
              <a:gd name="connsiteX71" fmla="*/ 369207 w 5283866"/>
              <a:gd name="connsiteY71" fmla="*/ 2575330 h 4210442"/>
              <a:gd name="connsiteX72" fmla="*/ 169852 w 5283866"/>
              <a:gd name="connsiteY72" fmla="*/ 2449319 h 4210442"/>
              <a:gd name="connsiteX73" fmla="*/ 319299 w 5283866"/>
              <a:gd name="connsiteY73" fmla="*/ 2468619 h 4210442"/>
              <a:gd name="connsiteX74" fmla="*/ 362313 w 5283866"/>
              <a:gd name="connsiteY74" fmla="*/ 2418988 h 4210442"/>
              <a:gd name="connsiteX75" fmla="*/ 431798 w 5283866"/>
              <a:gd name="connsiteY75" fmla="*/ 2338750 h 4210442"/>
              <a:gd name="connsiteX76" fmla="*/ 479775 w 5283866"/>
              <a:gd name="connsiteY76" fmla="*/ 2294082 h 4210442"/>
              <a:gd name="connsiteX77" fmla="*/ 499903 w 5283866"/>
              <a:gd name="connsiteY77" fmla="*/ 2153458 h 4210442"/>
              <a:gd name="connsiteX78" fmla="*/ 458544 w 5283866"/>
              <a:gd name="connsiteY78" fmla="*/ 1999599 h 4210442"/>
              <a:gd name="connsiteX79" fmla="*/ 346596 w 5283866"/>
              <a:gd name="connsiteY79" fmla="*/ 1921843 h 4210442"/>
              <a:gd name="connsiteX80" fmla="*/ 378857 w 5283866"/>
              <a:gd name="connsiteY80" fmla="*/ 1834435 h 4210442"/>
              <a:gd name="connsiteX81" fmla="*/ 617091 w 5283866"/>
              <a:gd name="connsiteY81" fmla="*/ 1887376 h 4210442"/>
              <a:gd name="connsiteX82" fmla="*/ 260568 w 5283866"/>
              <a:gd name="connsiteY82" fmla="*/ 1679198 h 4210442"/>
              <a:gd name="connsiteX83" fmla="*/ 320402 w 5283866"/>
              <a:gd name="connsiteY83" fmla="*/ 1668720 h 4210442"/>
              <a:gd name="connsiteX84" fmla="*/ 317920 w 5283866"/>
              <a:gd name="connsiteY84" fmla="*/ 1652452 h 4210442"/>
              <a:gd name="connsiteX85" fmla="*/ 321779 w 5283866"/>
              <a:gd name="connsiteY85" fmla="*/ 1552359 h 4210442"/>
              <a:gd name="connsiteX86" fmla="*/ 331707 w 5283866"/>
              <a:gd name="connsiteY86" fmla="*/ 1506313 h 4210442"/>
              <a:gd name="connsiteX87" fmla="*/ 315990 w 5283866"/>
              <a:gd name="connsiteY87" fmla="*/ 1453371 h 4210442"/>
              <a:gd name="connsiteX88" fmla="*/ 583450 w 5283866"/>
              <a:gd name="connsiteY88" fmla="*/ 1474052 h 4210442"/>
              <a:gd name="connsiteX89" fmla="*/ 699809 w 5283866"/>
              <a:gd name="connsiteY89" fmla="*/ 1461919 h 4210442"/>
              <a:gd name="connsiteX90" fmla="*/ 902750 w 5283866"/>
              <a:gd name="connsiteY90" fmla="*/ 1458612 h 4210442"/>
              <a:gd name="connsiteX91" fmla="*/ 996774 w 5283866"/>
              <a:gd name="connsiteY91" fmla="*/ 1468814 h 4210442"/>
              <a:gd name="connsiteX92" fmla="*/ 1077012 w 5283866"/>
              <a:gd name="connsiteY92" fmla="*/ 1455578 h 4210442"/>
              <a:gd name="connsiteX93" fmla="*/ 1000083 w 5283866"/>
              <a:gd name="connsiteY93" fmla="*/ 1393262 h 4210442"/>
              <a:gd name="connsiteX94" fmla="*/ 891720 w 5283866"/>
              <a:gd name="connsiteY94" fmla="*/ 1394089 h 4210442"/>
              <a:gd name="connsiteX95" fmla="*/ 814515 w 5283866"/>
              <a:gd name="connsiteY95" fmla="*/ 1353557 h 4210442"/>
              <a:gd name="connsiteX96" fmla="*/ 740895 w 5283866"/>
              <a:gd name="connsiteY96" fmla="*/ 1280211 h 4210442"/>
              <a:gd name="connsiteX97" fmla="*/ 481154 w 5283866"/>
              <a:gd name="connsiteY97" fmla="*/ 1163301 h 4210442"/>
              <a:gd name="connsiteX98" fmla="*/ 433728 w 5283866"/>
              <a:gd name="connsiteY98" fmla="*/ 1118909 h 4210442"/>
              <a:gd name="connsiteX99" fmla="*/ 1176276 w 5283866"/>
              <a:gd name="connsiteY99" fmla="*/ 1288484 h 4210442"/>
              <a:gd name="connsiteX100" fmla="*/ 946867 w 5283866"/>
              <a:gd name="connsiteY100" fmla="*/ 1217344 h 4210442"/>
              <a:gd name="connsiteX101" fmla="*/ 1102104 w 5283866"/>
              <a:gd name="connsiteY101" fmla="*/ 1230304 h 4210442"/>
              <a:gd name="connsiteX102" fmla="*/ 1188133 w 5283866"/>
              <a:gd name="connsiteY102" fmla="*/ 1182603 h 4210442"/>
              <a:gd name="connsiteX103" fmla="*/ 1187030 w 5283866"/>
              <a:gd name="connsiteY103" fmla="*/ 1169092 h 4210442"/>
              <a:gd name="connsiteX104" fmla="*/ 1123887 w 5283866"/>
              <a:gd name="connsiteY104" fmla="*/ 1124698 h 4210442"/>
              <a:gd name="connsiteX105" fmla="*/ 1086938 w 5283866"/>
              <a:gd name="connsiteY105" fmla="*/ 1096023 h 4210442"/>
              <a:gd name="connsiteX106" fmla="*/ 985744 w 5283866"/>
              <a:gd name="connsiteY106" fmla="*/ 992622 h 4210442"/>
              <a:gd name="connsiteX107" fmla="*/ 1057987 w 5283866"/>
              <a:gd name="connsiteY107" fmla="*/ 981594 h 4210442"/>
              <a:gd name="connsiteX108" fmla="*/ 1084733 w 5283866"/>
              <a:gd name="connsiteY108" fmla="*/ 960086 h 4210442"/>
              <a:gd name="connsiteX109" fmla="*/ 1064605 w 5283866"/>
              <a:gd name="connsiteY109" fmla="*/ 929756 h 4210442"/>
              <a:gd name="connsiteX110" fmla="*/ 840985 w 5283866"/>
              <a:gd name="connsiteY110" fmla="*/ 836558 h 4210442"/>
              <a:gd name="connsiteX111" fmla="*/ 823615 w 5283866"/>
              <a:gd name="connsiteY111" fmla="*/ 764315 h 4210442"/>
              <a:gd name="connsiteX112" fmla="*/ 865526 w 5283866"/>
              <a:gd name="connsiteY112" fmla="*/ 753562 h 4210442"/>
              <a:gd name="connsiteX113" fmla="*/ 914331 w 5283866"/>
              <a:gd name="connsiteY113" fmla="*/ 758525 h 4210442"/>
              <a:gd name="connsiteX114" fmla="*/ 875452 w 5283866"/>
              <a:gd name="connsiteY114" fmla="*/ 701724 h 4210442"/>
              <a:gd name="connsiteX115" fmla="*/ 717181 w 5283866"/>
              <a:gd name="connsiteY115" fmla="*/ 644371 h 4210442"/>
              <a:gd name="connsiteX116" fmla="*/ 755783 w 5283866"/>
              <a:gd name="connsiteY116" fmla="*/ 591707 h 4210442"/>
              <a:gd name="connsiteX117" fmla="*/ 0 w 5283866"/>
              <a:gd name="connsiteY117" fmla="*/ 352370 h 4210442"/>
              <a:gd name="connsiteX118" fmla="*/ 135937 w 5283866"/>
              <a:gd name="connsiteY118" fmla="*/ 349889 h 4210442"/>
              <a:gd name="connsiteX119" fmla="*/ 421595 w 5283866"/>
              <a:gd name="connsiteY119" fmla="*/ 385458 h 4210442"/>
              <a:gd name="connsiteX120" fmla="*/ 564424 w 5283866"/>
              <a:gd name="connsiteY120" fmla="*/ 379393 h 4210442"/>
              <a:gd name="connsiteX121" fmla="*/ 698432 w 5283866"/>
              <a:gd name="connsiteY121" fmla="*/ 398694 h 4210442"/>
              <a:gd name="connsiteX122" fmla="*/ 815067 w 5283866"/>
              <a:gd name="connsiteY122" fmla="*/ 398694 h 4210442"/>
              <a:gd name="connsiteX123" fmla="*/ 705876 w 5283866"/>
              <a:gd name="connsiteY123" fmla="*/ 370568 h 4210442"/>
              <a:gd name="connsiteX124" fmla="*/ 775360 w 5283866"/>
              <a:gd name="connsiteY124" fmla="*/ 345477 h 4210442"/>
              <a:gd name="connsiteX125" fmla="*/ 787493 w 5283866"/>
              <a:gd name="connsiteY125" fmla="*/ 315146 h 4210442"/>
              <a:gd name="connsiteX126" fmla="*/ 819202 w 5283866"/>
              <a:gd name="connsiteY126" fmla="*/ 291709 h 4210442"/>
              <a:gd name="connsiteX127" fmla="*/ 998705 w 5283866"/>
              <a:gd name="connsiteY127" fmla="*/ 303291 h 4210442"/>
              <a:gd name="connsiteX128" fmla="*/ 880139 w 5283866"/>
              <a:gd name="connsiteY128" fmla="*/ 206783 h 4210442"/>
              <a:gd name="connsiteX129" fmla="*/ 804037 w 5283866"/>
              <a:gd name="connsiteY129" fmla="*/ 190790 h 4210442"/>
              <a:gd name="connsiteX130" fmla="*/ 786666 w 5283866"/>
              <a:gd name="connsiteY130" fmla="*/ 149707 h 4210442"/>
              <a:gd name="connsiteX131" fmla="*/ 821960 w 5283866"/>
              <a:gd name="connsiteY131" fmla="*/ 140884 h 4210442"/>
              <a:gd name="connsiteX132" fmla="*/ 997325 w 5283866"/>
              <a:gd name="connsiteY132" fmla="*/ 174800 h 4210442"/>
              <a:gd name="connsiteX133" fmla="*/ 1026829 w 5283866"/>
              <a:gd name="connsiteY133" fmla="*/ 161287 h 4210442"/>
              <a:gd name="connsiteX134" fmla="*/ 696777 w 5283866"/>
              <a:gd name="connsiteY134" fmla="*/ 73604 h 4210442"/>
              <a:gd name="connsiteX135" fmla="*/ 701741 w 5283866"/>
              <a:gd name="connsiteY135" fmla="*/ 50444 h 4210442"/>
              <a:gd name="connsiteX136" fmla="*/ 992362 w 5283866"/>
              <a:gd name="connsiteY136" fmla="*/ 86289 h 4210442"/>
              <a:gd name="connsiteX137" fmla="*/ 806519 w 5283866"/>
              <a:gd name="connsiteY137" fmla="*/ 18183 h 4210442"/>
              <a:gd name="connsiteX138" fmla="*/ 839883 w 5283866"/>
              <a:gd name="connsiteY138" fmla="*/ 18 h 421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60229B-B7E1-CE3F-AC88-65A4239C2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3251" y="975477"/>
            <a:ext cx="3993982" cy="17135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DE9CAC-4A18-D8CF-EEDF-4B6010045A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24990" y="2811251"/>
            <a:ext cx="5940543" cy="2540697"/>
          </a:xfrm>
        </p:spPr>
        <p:txBody>
          <a:bodyPr vert="horz" lIns="91440" tIns="45720" rIns="91440" bIns="45720" rtlCol="0">
            <a:noAutofit/>
          </a:bodyPr>
          <a:lstStyle/>
          <a:p>
            <a:pPr marL="0" lvl="1" indent="0" algn="just">
              <a:spcBef>
                <a:spcPts val="1000"/>
              </a:spcBef>
              <a:buNone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105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lvl="1" indent="-34290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74" y="449935"/>
            <a:ext cx="4175196" cy="630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7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5F61399-504E-4EC2-9BE0-8BBAC4522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58056"/>
            <a:ext cx="12239625" cy="6884789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7966"/>
            <a:endParaRPr lang="en-US" sz="1807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F2F9FC-C1FE-4278-85D1-2F25E0903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58056"/>
            <a:ext cx="7586201" cy="6884789"/>
            <a:chOff x="1" y="0"/>
            <a:chExt cx="12191996" cy="6858000"/>
          </a:xfrm>
        </p:grpSpPr>
        <p:sp useBgFill="1">
          <p:nvSpPr>
            <p:cNvPr id="17" name="Rectangle 16">
              <a:extLst>
                <a:ext uri="{FF2B5EF4-FFF2-40B4-BE49-F238E27FC236}">
                  <a16:creationId xmlns:a16="http://schemas.microsoft.com/office/drawing/2014/main" id="{C7DAC55B-0532-491D-A00D-543A7D3B6A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8983"/>
              <a:endParaRPr lang="en-US" sz="180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74240D1-50AA-4881-B8E8-FB5DA1865F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8983"/>
              <a:endParaRPr lang="en-US" sz="1807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C6E19B8-6946-4650-88A2-207699C63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65089" y="773898"/>
            <a:ext cx="5256026" cy="5249652"/>
            <a:chOff x="5469352" y="613446"/>
            <a:chExt cx="5235575" cy="5229225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F9FAF7D1-02BB-4EE4-A00B-39EFFE47F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9352" y="613446"/>
              <a:ext cx="5235575" cy="5229225"/>
            </a:xfrm>
            <a:custGeom>
              <a:avLst/>
              <a:gdLst/>
              <a:ahLst/>
              <a:cxnLst/>
              <a:rect l="0" t="0" r="r" b="b"/>
              <a:pathLst>
                <a:path w="3298" h="3294">
                  <a:moveTo>
                    <a:pt x="1649" y="0"/>
                  </a:moveTo>
                  <a:lnTo>
                    <a:pt x="1681" y="3"/>
                  </a:lnTo>
                  <a:lnTo>
                    <a:pt x="1712" y="11"/>
                  </a:lnTo>
                  <a:lnTo>
                    <a:pt x="1742" y="23"/>
                  </a:lnTo>
                  <a:lnTo>
                    <a:pt x="1773" y="38"/>
                  </a:lnTo>
                  <a:lnTo>
                    <a:pt x="1802" y="55"/>
                  </a:lnTo>
                  <a:lnTo>
                    <a:pt x="1832" y="73"/>
                  </a:lnTo>
                  <a:lnTo>
                    <a:pt x="1862" y="89"/>
                  </a:lnTo>
                  <a:lnTo>
                    <a:pt x="1892" y="105"/>
                  </a:lnTo>
                  <a:lnTo>
                    <a:pt x="1921" y="117"/>
                  </a:lnTo>
                  <a:lnTo>
                    <a:pt x="1953" y="125"/>
                  </a:lnTo>
                  <a:lnTo>
                    <a:pt x="1984" y="129"/>
                  </a:lnTo>
                  <a:lnTo>
                    <a:pt x="2017" y="129"/>
                  </a:lnTo>
                  <a:lnTo>
                    <a:pt x="2051" y="127"/>
                  </a:lnTo>
                  <a:lnTo>
                    <a:pt x="2085" y="123"/>
                  </a:lnTo>
                  <a:lnTo>
                    <a:pt x="2119" y="118"/>
                  </a:lnTo>
                  <a:lnTo>
                    <a:pt x="2153" y="114"/>
                  </a:lnTo>
                  <a:lnTo>
                    <a:pt x="2187" y="111"/>
                  </a:lnTo>
                  <a:lnTo>
                    <a:pt x="2219" y="112"/>
                  </a:lnTo>
                  <a:lnTo>
                    <a:pt x="2250" y="116"/>
                  </a:lnTo>
                  <a:lnTo>
                    <a:pt x="2280" y="125"/>
                  </a:lnTo>
                  <a:lnTo>
                    <a:pt x="2305" y="138"/>
                  </a:lnTo>
                  <a:lnTo>
                    <a:pt x="2329" y="155"/>
                  </a:lnTo>
                  <a:lnTo>
                    <a:pt x="2350" y="175"/>
                  </a:lnTo>
                  <a:lnTo>
                    <a:pt x="2371" y="198"/>
                  </a:lnTo>
                  <a:lnTo>
                    <a:pt x="2390" y="222"/>
                  </a:lnTo>
                  <a:lnTo>
                    <a:pt x="2409" y="247"/>
                  </a:lnTo>
                  <a:lnTo>
                    <a:pt x="2428" y="272"/>
                  </a:lnTo>
                  <a:lnTo>
                    <a:pt x="2447" y="296"/>
                  </a:lnTo>
                  <a:lnTo>
                    <a:pt x="2467" y="319"/>
                  </a:lnTo>
                  <a:lnTo>
                    <a:pt x="2490" y="339"/>
                  </a:lnTo>
                  <a:lnTo>
                    <a:pt x="2512" y="357"/>
                  </a:lnTo>
                  <a:lnTo>
                    <a:pt x="2537" y="371"/>
                  </a:lnTo>
                  <a:lnTo>
                    <a:pt x="2564" y="383"/>
                  </a:lnTo>
                  <a:lnTo>
                    <a:pt x="2593" y="393"/>
                  </a:lnTo>
                  <a:lnTo>
                    <a:pt x="2623" y="402"/>
                  </a:lnTo>
                  <a:lnTo>
                    <a:pt x="2653" y="410"/>
                  </a:lnTo>
                  <a:lnTo>
                    <a:pt x="2684" y="418"/>
                  </a:lnTo>
                  <a:lnTo>
                    <a:pt x="2713" y="427"/>
                  </a:lnTo>
                  <a:lnTo>
                    <a:pt x="2742" y="437"/>
                  </a:lnTo>
                  <a:lnTo>
                    <a:pt x="2769" y="449"/>
                  </a:lnTo>
                  <a:lnTo>
                    <a:pt x="2793" y="464"/>
                  </a:lnTo>
                  <a:lnTo>
                    <a:pt x="2815" y="482"/>
                  </a:lnTo>
                  <a:lnTo>
                    <a:pt x="2833" y="504"/>
                  </a:lnTo>
                  <a:lnTo>
                    <a:pt x="2848" y="528"/>
                  </a:lnTo>
                  <a:lnTo>
                    <a:pt x="2860" y="555"/>
                  </a:lnTo>
                  <a:lnTo>
                    <a:pt x="2870" y="584"/>
                  </a:lnTo>
                  <a:lnTo>
                    <a:pt x="2879" y="613"/>
                  </a:lnTo>
                  <a:lnTo>
                    <a:pt x="2887" y="644"/>
                  </a:lnTo>
                  <a:lnTo>
                    <a:pt x="2895" y="674"/>
                  </a:lnTo>
                  <a:lnTo>
                    <a:pt x="2904" y="704"/>
                  </a:lnTo>
                  <a:lnTo>
                    <a:pt x="2914" y="733"/>
                  </a:lnTo>
                  <a:lnTo>
                    <a:pt x="2926" y="760"/>
                  </a:lnTo>
                  <a:lnTo>
                    <a:pt x="2940" y="785"/>
                  </a:lnTo>
                  <a:lnTo>
                    <a:pt x="2958" y="807"/>
                  </a:lnTo>
                  <a:lnTo>
                    <a:pt x="2978" y="830"/>
                  </a:lnTo>
                  <a:lnTo>
                    <a:pt x="3001" y="850"/>
                  </a:lnTo>
                  <a:lnTo>
                    <a:pt x="3025" y="869"/>
                  </a:lnTo>
                  <a:lnTo>
                    <a:pt x="3051" y="888"/>
                  </a:lnTo>
                  <a:lnTo>
                    <a:pt x="3076" y="907"/>
                  </a:lnTo>
                  <a:lnTo>
                    <a:pt x="3100" y="926"/>
                  </a:lnTo>
                  <a:lnTo>
                    <a:pt x="3123" y="947"/>
                  </a:lnTo>
                  <a:lnTo>
                    <a:pt x="3143" y="968"/>
                  </a:lnTo>
                  <a:lnTo>
                    <a:pt x="3160" y="992"/>
                  </a:lnTo>
                  <a:lnTo>
                    <a:pt x="3173" y="1017"/>
                  </a:lnTo>
                  <a:lnTo>
                    <a:pt x="3182" y="1047"/>
                  </a:lnTo>
                  <a:lnTo>
                    <a:pt x="3186" y="1078"/>
                  </a:lnTo>
                  <a:lnTo>
                    <a:pt x="3187" y="1110"/>
                  </a:lnTo>
                  <a:lnTo>
                    <a:pt x="3184" y="1144"/>
                  </a:lnTo>
                  <a:lnTo>
                    <a:pt x="3180" y="1178"/>
                  </a:lnTo>
                  <a:lnTo>
                    <a:pt x="3175" y="1212"/>
                  </a:lnTo>
                  <a:lnTo>
                    <a:pt x="3171" y="1246"/>
                  </a:lnTo>
                  <a:lnTo>
                    <a:pt x="3169" y="1280"/>
                  </a:lnTo>
                  <a:lnTo>
                    <a:pt x="3169" y="1313"/>
                  </a:lnTo>
                  <a:lnTo>
                    <a:pt x="3173" y="1344"/>
                  </a:lnTo>
                  <a:lnTo>
                    <a:pt x="3181" y="1375"/>
                  </a:lnTo>
                  <a:lnTo>
                    <a:pt x="3193" y="1404"/>
                  </a:lnTo>
                  <a:lnTo>
                    <a:pt x="3209" y="1434"/>
                  </a:lnTo>
                  <a:lnTo>
                    <a:pt x="3225" y="1464"/>
                  </a:lnTo>
                  <a:lnTo>
                    <a:pt x="3243" y="1494"/>
                  </a:lnTo>
                  <a:lnTo>
                    <a:pt x="3260" y="1523"/>
                  </a:lnTo>
                  <a:lnTo>
                    <a:pt x="3275" y="1554"/>
                  </a:lnTo>
                  <a:lnTo>
                    <a:pt x="3287" y="1584"/>
                  </a:lnTo>
                  <a:lnTo>
                    <a:pt x="3295" y="1615"/>
                  </a:lnTo>
                  <a:lnTo>
                    <a:pt x="3298" y="1647"/>
                  </a:lnTo>
                  <a:lnTo>
                    <a:pt x="3295" y="1679"/>
                  </a:lnTo>
                  <a:lnTo>
                    <a:pt x="3287" y="1710"/>
                  </a:lnTo>
                  <a:lnTo>
                    <a:pt x="3275" y="1740"/>
                  </a:lnTo>
                  <a:lnTo>
                    <a:pt x="3260" y="1771"/>
                  </a:lnTo>
                  <a:lnTo>
                    <a:pt x="3243" y="1800"/>
                  </a:lnTo>
                  <a:lnTo>
                    <a:pt x="3225" y="1830"/>
                  </a:lnTo>
                  <a:lnTo>
                    <a:pt x="3209" y="1860"/>
                  </a:lnTo>
                  <a:lnTo>
                    <a:pt x="3193" y="1890"/>
                  </a:lnTo>
                  <a:lnTo>
                    <a:pt x="3181" y="1919"/>
                  </a:lnTo>
                  <a:lnTo>
                    <a:pt x="3173" y="1950"/>
                  </a:lnTo>
                  <a:lnTo>
                    <a:pt x="3169" y="1981"/>
                  </a:lnTo>
                  <a:lnTo>
                    <a:pt x="3169" y="2014"/>
                  </a:lnTo>
                  <a:lnTo>
                    <a:pt x="3171" y="2048"/>
                  </a:lnTo>
                  <a:lnTo>
                    <a:pt x="3175" y="2082"/>
                  </a:lnTo>
                  <a:lnTo>
                    <a:pt x="3180" y="2116"/>
                  </a:lnTo>
                  <a:lnTo>
                    <a:pt x="3184" y="2150"/>
                  </a:lnTo>
                  <a:lnTo>
                    <a:pt x="3187" y="2184"/>
                  </a:lnTo>
                  <a:lnTo>
                    <a:pt x="3186" y="2216"/>
                  </a:lnTo>
                  <a:lnTo>
                    <a:pt x="3182" y="2247"/>
                  </a:lnTo>
                  <a:lnTo>
                    <a:pt x="3173" y="2277"/>
                  </a:lnTo>
                  <a:lnTo>
                    <a:pt x="3160" y="2302"/>
                  </a:lnTo>
                  <a:lnTo>
                    <a:pt x="3143" y="2326"/>
                  </a:lnTo>
                  <a:lnTo>
                    <a:pt x="3123" y="2347"/>
                  </a:lnTo>
                  <a:lnTo>
                    <a:pt x="3100" y="2368"/>
                  </a:lnTo>
                  <a:lnTo>
                    <a:pt x="3076" y="2387"/>
                  </a:lnTo>
                  <a:lnTo>
                    <a:pt x="3051" y="2406"/>
                  </a:lnTo>
                  <a:lnTo>
                    <a:pt x="3025" y="2425"/>
                  </a:lnTo>
                  <a:lnTo>
                    <a:pt x="3001" y="2444"/>
                  </a:lnTo>
                  <a:lnTo>
                    <a:pt x="2978" y="2464"/>
                  </a:lnTo>
                  <a:lnTo>
                    <a:pt x="2958" y="2487"/>
                  </a:lnTo>
                  <a:lnTo>
                    <a:pt x="2940" y="2509"/>
                  </a:lnTo>
                  <a:lnTo>
                    <a:pt x="2926" y="2534"/>
                  </a:lnTo>
                  <a:lnTo>
                    <a:pt x="2914" y="2561"/>
                  </a:lnTo>
                  <a:lnTo>
                    <a:pt x="2904" y="2590"/>
                  </a:lnTo>
                  <a:lnTo>
                    <a:pt x="2895" y="2620"/>
                  </a:lnTo>
                  <a:lnTo>
                    <a:pt x="2887" y="2650"/>
                  </a:lnTo>
                  <a:lnTo>
                    <a:pt x="2879" y="2681"/>
                  </a:lnTo>
                  <a:lnTo>
                    <a:pt x="2870" y="2710"/>
                  </a:lnTo>
                  <a:lnTo>
                    <a:pt x="2860" y="2739"/>
                  </a:lnTo>
                  <a:lnTo>
                    <a:pt x="2848" y="2766"/>
                  </a:lnTo>
                  <a:lnTo>
                    <a:pt x="2833" y="2790"/>
                  </a:lnTo>
                  <a:lnTo>
                    <a:pt x="2815" y="2812"/>
                  </a:lnTo>
                  <a:lnTo>
                    <a:pt x="2793" y="2830"/>
                  </a:lnTo>
                  <a:lnTo>
                    <a:pt x="2769" y="2845"/>
                  </a:lnTo>
                  <a:lnTo>
                    <a:pt x="2742" y="2857"/>
                  </a:lnTo>
                  <a:lnTo>
                    <a:pt x="2713" y="2867"/>
                  </a:lnTo>
                  <a:lnTo>
                    <a:pt x="2684" y="2876"/>
                  </a:lnTo>
                  <a:lnTo>
                    <a:pt x="2653" y="2884"/>
                  </a:lnTo>
                  <a:lnTo>
                    <a:pt x="2623" y="2892"/>
                  </a:lnTo>
                  <a:lnTo>
                    <a:pt x="2593" y="2901"/>
                  </a:lnTo>
                  <a:lnTo>
                    <a:pt x="2564" y="2911"/>
                  </a:lnTo>
                  <a:lnTo>
                    <a:pt x="2537" y="2923"/>
                  </a:lnTo>
                  <a:lnTo>
                    <a:pt x="2512" y="2937"/>
                  </a:lnTo>
                  <a:lnTo>
                    <a:pt x="2490" y="2955"/>
                  </a:lnTo>
                  <a:lnTo>
                    <a:pt x="2467" y="2975"/>
                  </a:lnTo>
                  <a:lnTo>
                    <a:pt x="2447" y="2998"/>
                  </a:lnTo>
                  <a:lnTo>
                    <a:pt x="2428" y="3022"/>
                  </a:lnTo>
                  <a:lnTo>
                    <a:pt x="2409" y="3047"/>
                  </a:lnTo>
                  <a:lnTo>
                    <a:pt x="2390" y="3072"/>
                  </a:lnTo>
                  <a:lnTo>
                    <a:pt x="2371" y="3096"/>
                  </a:lnTo>
                  <a:lnTo>
                    <a:pt x="2350" y="3119"/>
                  </a:lnTo>
                  <a:lnTo>
                    <a:pt x="2329" y="3139"/>
                  </a:lnTo>
                  <a:lnTo>
                    <a:pt x="2305" y="3156"/>
                  </a:lnTo>
                  <a:lnTo>
                    <a:pt x="2280" y="3169"/>
                  </a:lnTo>
                  <a:lnTo>
                    <a:pt x="2250" y="3178"/>
                  </a:lnTo>
                  <a:lnTo>
                    <a:pt x="2219" y="3182"/>
                  </a:lnTo>
                  <a:lnTo>
                    <a:pt x="2187" y="3183"/>
                  </a:lnTo>
                  <a:lnTo>
                    <a:pt x="2153" y="3180"/>
                  </a:lnTo>
                  <a:lnTo>
                    <a:pt x="2119" y="3176"/>
                  </a:lnTo>
                  <a:lnTo>
                    <a:pt x="2085" y="3171"/>
                  </a:lnTo>
                  <a:lnTo>
                    <a:pt x="2051" y="3167"/>
                  </a:lnTo>
                  <a:lnTo>
                    <a:pt x="2017" y="3165"/>
                  </a:lnTo>
                  <a:lnTo>
                    <a:pt x="1984" y="3165"/>
                  </a:lnTo>
                  <a:lnTo>
                    <a:pt x="1953" y="3169"/>
                  </a:lnTo>
                  <a:lnTo>
                    <a:pt x="1921" y="3177"/>
                  </a:lnTo>
                  <a:lnTo>
                    <a:pt x="1892" y="3189"/>
                  </a:lnTo>
                  <a:lnTo>
                    <a:pt x="1862" y="3205"/>
                  </a:lnTo>
                  <a:lnTo>
                    <a:pt x="1832" y="3221"/>
                  </a:lnTo>
                  <a:lnTo>
                    <a:pt x="1802" y="3239"/>
                  </a:lnTo>
                  <a:lnTo>
                    <a:pt x="1773" y="3256"/>
                  </a:lnTo>
                  <a:lnTo>
                    <a:pt x="1742" y="3271"/>
                  </a:lnTo>
                  <a:lnTo>
                    <a:pt x="1712" y="3283"/>
                  </a:lnTo>
                  <a:lnTo>
                    <a:pt x="1681" y="3291"/>
                  </a:lnTo>
                  <a:lnTo>
                    <a:pt x="1649" y="3294"/>
                  </a:lnTo>
                  <a:lnTo>
                    <a:pt x="1617" y="3291"/>
                  </a:lnTo>
                  <a:lnTo>
                    <a:pt x="1586" y="3283"/>
                  </a:lnTo>
                  <a:lnTo>
                    <a:pt x="1556" y="3271"/>
                  </a:lnTo>
                  <a:lnTo>
                    <a:pt x="1525" y="3256"/>
                  </a:lnTo>
                  <a:lnTo>
                    <a:pt x="1496" y="3239"/>
                  </a:lnTo>
                  <a:lnTo>
                    <a:pt x="1466" y="3221"/>
                  </a:lnTo>
                  <a:lnTo>
                    <a:pt x="1436" y="3205"/>
                  </a:lnTo>
                  <a:lnTo>
                    <a:pt x="1406" y="3189"/>
                  </a:lnTo>
                  <a:lnTo>
                    <a:pt x="1376" y="3177"/>
                  </a:lnTo>
                  <a:lnTo>
                    <a:pt x="1345" y="3169"/>
                  </a:lnTo>
                  <a:lnTo>
                    <a:pt x="1314" y="3165"/>
                  </a:lnTo>
                  <a:lnTo>
                    <a:pt x="1281" y="3165"/>
                  </a:lnTo>
                  <a:lnTo>
                    <a:pt x="1247" y="3167"/>
                  </a:lnTo>
                  <a:lnTo>
                    <a:pt x="1213" y="3171"/>
                  </a:lnTo>
                  <a:lnTo>
                    <a:pt x="1179" y="3176"/>
                  </a:lnTo>
                  <a:lnTo>
                    <a:pt x="1145" y="3180"/>
                  </a:lnTo>
                  <a:lnTo>
                    <a:pt x="1111" y="3183"/>
                  </a:lnTo>
                  <a:lnTo>
                    <a:pt x="1079" y="3182"/>
                  </a:lnTo>
                  <a:lnTo>
                    <a:pt x="1048" y="3178"/>
                  </a:lnTo>
                  <a:lnTo>
                    <a:pt x="1018" y="3169"/>
                  </a:lnTo>
                  <a:lnTo>
                    <a:pt x="993" y="3156"/>
                  </a:lnTo>
                  <a:lnTo>
                    <a:pt x="969" y="3139"/>
                  </a:lnTo>
                  <a:lnTo>
                    <a:pt x="948" y="3119"/>
                  </a:lnTo>
                  <a:lnTo>
                    <a:pt x="927" y="3096"/>
                  </a:lnTo>
                  <a:lnTo>
                    <a:pt x="908" y="3072"/>
                  </a:lnTo>
                  <a:lnTo>
                    <a:pt x="889" y="3047"/>
                  </a:lnTo>
                  <a:lnTo>
                    <a:pt x="870" y="3022"/>
                  </a:lnTo>
                  <a:lnTo>
                    <a:pt x="851" y="2998"/>
                  </a:lnTo>
                  <a:lnTo>
                    <a:pt x="831" y="2975"/>
                  </a:lnTo>
                  <a:lnTo>
                    <a:pt x="808" y="2955"/>
                  </a:lnTo>
                  <a:lnTo>
                    <a:pt x="786" y="2937"/>
                  </a:lnTo>
                  <a:lnTo>
                    <a:pt x="761" y="2923"/>
                  </a:lnTo>
                  <a:lnTo>
                    <a:pt x="734" y="2911"/>
                  </a:lnTo>
                  <a:lnTo>
                    <a:pt x="705" y="2901"/>
                  </a:lnTo>
                  <a:lnTo>
                    <a:pt x="675" y="2892"/>
                  </a:lnTo>
                  <a:lnTo>
                    <a:pt x="645" y="2884"/>
                  </a:lnTo>
                  <a:lnTo>
                    <a:pt x="614" y="2876"/>
                  </a:lnTo>
                  <a:lnTo>
                    <a:pt x="585" y="2867"/>
                  </a:lnTo>
                  <a:lnTo>
                    <a:pt x="556" y="2857"/>
                  </a:lnTo>
                  <a:lnTo>
                    <a:pt x="529" y="2845"/>
                  </a:lnTo>
                  <a:lnTo>
                    <a:pt x="505" y="2830"/>
                  </a:lnTo>
                  <a:lnTo>
                    <a:pt x="483" y="2812"/>
                  </a:lnTo>
                  <a:lnTo>
                    <a:pt x="465" y="2790"/>
                  </a:lnTo>
                  <a:lnTo>
                    <a:pt x="450" y="2766"/>
                  </a:lnTo>
                  <a:lnTo>
                    <a:pt x="438" y="2739"/>
                  </a:lnTo>
                  <a:lnTo>
                    <a:pt x="428" y="2710"/>
                  </a:lnTo>
                  <a:lnTo>
                    <a:pt x="419" y="2681"/>
                  </a:lnTo>
                  <a:lnTo>
                    <a:pt x="411" y="2650"/>
                  </a:lnTo>
                  <a:lnTo>
                    <a:pt x="403" y="2620"/>
                  </a:lnTo>
                  <a:lnTo>
                    <a:pt x="394" y="2590"/>
                  </a:lnTo>
                  <a:lnTo>
                    <a:pt x="384" y="2561"/>
                  </a:lnTo>
                  <a:lnTo>
                    <a:pt x="372" y="2534"/>
                  </a:lnTo>
                  <a:lnTo>
                    <a:pt x="358" y="2509"/>
                  </a:lnTo>
                  <a:lnTo>
                    <a:pt x="340" y="2487"/>
                  </a:lnTo>
                  <a:lnTo>
                    <a:pt x="320" y="2464"/>
                  </a:lnTo>
                  <a:lnTo>
                    <a:pt x="297" y="2444"/>
                  </a:lnTo>
                  <a:lnTo>
                    <a:pt x="272" y="2425"/>
                  </a:lnTo>
                  <a:lnTo>
                    <a:pt x="247" y="2406"/>
                  </a:lnTo>
                  <a:lnTo>
                    <a:pt x="222" y="2387"/>
                  </a:lnTo>
                  <a:lnTo>
                    <a:pt x="198" y="2368"/>
                  </a:lnTo>
                  <a:lnTo>
                    <a:pt x="175" y="2347"/>
                  </a:lnTo>
                  <a:lnTo>
                    <a:pt x="155" y="2326"/>
                  </a:lnTo>
                  <a:lnTo>
                    <a:pt x="138" y="2302"/>
                  </a:lnTo>
                  <a:lnTo>
                    <a:pt x="125" y="2277"/>
                  </a:lnTo>
                  <a:lnTo>
                    <a:pt x="116" y="2247"/>
                  </a:lnTo>
                  <a:lnTo>
                    <a:pt x="112" y="2216"/>
                  </a:lnTo>
                  <a:lnTo>
                    <a:pt x="111" y="2184"/>
                  </a:lnTo>
                  <a:lnTo>
                    <a:pt x="114" y="2150"/>
                  </a:lnTo>
                  <a:lnTo>
                    <a:pt x="118" y="2116"/>
                  </a:lnTo>
                  <a:lnTo>
                    <a:pt x="123" y="2082"/>
                  </a:lnTo>
                  <a:lnTo>
                    <a:pt x="127" y="2048"/>
                  </a:lnTo>
                  <a:lnTo>
                    <a:pt x="129" y="2014"/>
                  </a:lnTo>
                  <a:lnTo>
                    <a:pt x="129" y="1981"/>
                  </a:lnTo>
                  <a:lnTo>
                    <a:pt x="125" y="1950"/>
                  </a:lnTo>
                  <a:lnTo>
                    <a:pt x="117" y="1919"/>
                  </a:lnTo>
                  <a:lnTo>
                    <a:pt x="105" y="1890"/>
                  </a:lnTo>
                  <a:lnTo>
                    <a:pt x="90" y="1860"/>
                  </a:lnTo>
                  <a:lnTo>
                    <a:pt x="73" y="1830"/>
                  </a:lnTo>
                  <a:lnTo>
                    <a:pt x="55" y="1800"/>
                  </a:lnTo>
                  <a:lnTo>
                    <a:pt x="38" y="1771"/>
                  </a:lnTo>
                  <a:lnTo>
                    <a:pt x="23" y="1740"/>
                  </a:lnTo>
                  <a:lnTo>
                    <a:pt x="11" y="1710"/>
                  </a:lnTo>
                  <a:lnTo>
                    <a:pt x="3" y="1679"/>
                  </a:lnTo>
                  <a:lnTo>
                    <a:pt x="0" y="1647"/>
                  </a:lnTo>
                  <a:lnTo>
                    <a:pt x="3" y="1615"/>
                  </a:lnTo>
                  <a:lnTo>
                    <a:pt x="11" y="1584"/>
                  </a:lnTo>
                  <a:lnTo>
                    <a:pt x="23" y="1554"/>
                  </a:lnTo>
                  <a:lnTo>
                    <a:pt x="38" y="1523"/>
                  </a:lnTo>
                  <a:lnTo>
                    <a:pt x="55" y="1494"/>
                  </a:lnTo>
                  <a:lnTo>
                    <a:pt x="73" y="1464"/>
                  </a:lnTo>
                  <a:lnTo>
                    <a:pt x="90" y="1434"/>
                  </a:lnTo>
                  <a:lnTo>
                    <a:pt x="105" y="1404"/>
                  </a:lnTo>
                  <a:lnTo>
                    <a:pt x="117" y="1375"/>
                  </a:lnTo>
                  <a:lnTo>
                    <a:pt x="125" y="1344"/>
                  </a:lnTo>
                  <a:lnTo>
                    <a:pt x="129" y="1313"/>
                  </a:lnTo>
                  <a:lnTo>
                    <a:pt x="129" y="1280"/>
                  </a:lnTo>
                  <a:lnTo>
                    <a:pt x="127" y="1246"/>
                  </a:lnTo>
                  <a:lnTo>
                    <a:pt x="123" y="1212"/>
                  </a:lnTo>
                  <a:lnTo>
                    <a:pt x="118" y="1178"/>
                  </a:lnTo>
                  <a:lnTo>
                    <a:pt x="114" y="1144"/>
                  </a:lnTo>
                  <a:lnTo>
                    <a:pt x="111" y="1110"/>
                  </a:lnTo>
                  <a:lnTo>
                    <a:pt x="112" y="1078"/>
                  </a:lnTo>
                  <a:lnTo>
                    <a:pt x="116" y="1047"/>
                  </a:lnTo>
                  <a:lnTo>
                    <a:pt x="125" y="1017"/>
                  </a:lnTo>
                  <a:lnTo>
                    <a:pt x="138" y="992"/>
                  </a:lnTo>
                  <a:lnTo>
                    <a:pt x="155" y="968"/>
                  </a:lnTo>
                  <a:lnTo>
                    <a:pt x="175" y="947"/>
                  </a:lnTo>
                  <a:lnTo>
                    <a:pt x="198" y="926"/>
                  </a:lnTo>
                  <a:lnTo>
                    <a:pt x="222" y="907"/>
                  </a:lnTo>
                  <a:lnTo>
                    <a:pt x="247" y="888"/>
                  </a:lnTo>
                  <a:lnTo>
                    <a:pt x="272" y="869"/>
                  </a:lnTo>
                  <a:lnTo>
                    <a:pt x="297" y="850"/>
                  </a:lnTo>
                  <a:lnTo>
                    <a:pt x="320" y="830"/>
                  </a:lnTo>
                  <a:lnTo>
                    <a:pt x="340" y="807"/>
                  </a:lnTo>
                  <a:lnTo>
                    <a:pt x="358" y="785"/>
                  </a:lnTo>
                  <a:lnTo>
                    <a:pt x="372" y="760"/>
                  </a:lnTo>
                  <a:lnTo>
                    <a:pt x="384" y="733"/>
                  </a:lnTo>
                  <a:lnTo>
                    <a:pt x="394" y="704"/>
                  </a:lnTo>
                  <a:lnTo>
                    <a:pt x="403" y="674"/>
                  </a:lnTo>
                  <a:lnTo>
                    <a:pt x="411" y="644"/>
                  </a:lnTo>
                  <a:lnTo>
                    <a:pt x="419" y="613"/>
                  </a:lnTo>
                  <a:lnTo>
                    <a:pt x="428" y="584"/>
                  </a:lnTo>
                  <a:lnTo>
                    <a:pt x="438" y="555"/>
                  </a:lnTo>
                  <a:lnTo>
                    <a:pt x="450" y="528"/>
                  </a:lnTo>
                  <a:lnTo>
                    <a:pt x="465" y="504"/>
                  </a:lnTo>
                  <a:lnTo>
                    <a:pt x="483" y="482"/>
                  </a:lnTo>
                  <a:lnTo>
                    <a:pt x="505" y="464"/>
                  </a:lnTo>
                  <a:lnTo>
                    <a:pt x="529" y="449"/>
                  </a:lnTo>
                  <a:lnTo>
                    <a:pt x="556" y="437"/>
                  </a:lnTo>
                  <a:lnTo>
                    <a:pt x="585" y="427"/>
                  </a:lnTo>
                  <a:lnTo>
                    <a:pt x="614" y="418"/>
                  </a:lnTo>
                  <a:lnTo>
                    <a:pt x="645" y="410"/>
                  </a:lnTo>
                  <a:lnTo>
                    <a:pt x="675" y="402"/>
                  </a:lnTo>
                  <a:lnTo>
                    <a:pt x="705" y="393"/>
                  </a:lnTo>
                  <a:lnTo>
                    <a:pt x="734" y="383"/>
                  </a:lnTo>
                  <a:lnTo>
                    <a:pt x="761" y="371"/>
                  </a:lnTo>
                  <a:lnTo>
                    <a:pt x="786" y="357"/>
                  </a:lnTo>
                  <a:lnTo>
                    <a:pt x="808" y="339"/>
                  </a:lnTo>
                  <a:lnTo>
                    <a:pt x="831" y="319"/>
                  </a:lnTo>
                  <a:lnTo>
                    <a:pt x="851" y="296"/>
                  </a:lnTo>
                  <a:lnTo>
                    <a:pt x="870" y="272"/>
                  </a:lnTo>
                  <a:lnTo>
                    <a:pt x="889" y="247"/>
                  </a:lnTo>
                  <a:lnTo>
                    <a:pt x="908" y="222"/>
                  </a:lnTo>
                  <a:lnTo>
                    <a:pt x="927" y="198"/>
                  </a:lnTo>
                  <a:lnTo>
                    <a:pt x="948" y="175"/>
                  </a:lnTo>
                  <a:lnTo>
                    <a:pt x="969" y="155"/>
                  </a:lnTo>
                  <a:lnTo>
                    <a:pt x="993" y="138"/>
                  </a:lnTo>
                  <a:lnTo>
                    <a:pt x="1018" y="125"/>
                  </a:lnTo>
                  <a:lnTo>
                    <a:pt x="1048" y="116"/>
                  </a:lnTo>
                  <a:lnTo>
                    <a:pt x="1079" y="112"/>
                  </a:lnTo>
                  <a:lnTo>
                    <a:pt x="1111" y="111"/>
                  </a:lnTo>
                  <a:lnTo>
                    <a:pt x="1145" y="114"/>
                  </a:lnTo>
                  <a:lnTo>
                    <a:pt x="1179" y="118"/>
                  </a:lnTo>
                  <a:lnTo>
                    <a:pt x="1213" y="123"/>
                  </a:lnTo>
                  <a:lnTo>
                    <a:pt x="1247" y="127"/>
                  </a:lnTo>
                  <a:lnTo>
                    <a:pt x="1281" y="129"/>
                  </a:lnTo>
                  <a:lnTo>
                    <a:pt x="1314" y="129"/>
                  </a:lnTo>
                  <a:lnTo>
                    <a:pt x="1345" y="125"/>
                  </a:lnTo>
                  <a:lnTo>
                    <a:pt x="1376" y="117"/>
                  </a:lnTo>
                  <a:lnTo>
                    <a:pt x="1406" y="105"/>
                  </a:lnTo>
                  <a:lnTo>
                    <a:pt x="1436" y="89"/>
                  </a:lnTo>
                  <a:lnTo>
                    <a:pt x="1466" y="73"/>
                  </a:lnTo>
                  <a:lnTo>
                    <a:pt x="1496" y="55"/>
                  </a:lnTo>
                  <a:lnTo>
                    <a:pt x="1525" y="38"/>
                  </a:lnTo>
                  <a:lnTo>
                    <a:pt x="1556" y="23"/>
                  </a:lnTo>
                  <a:lnTo>
                    <a:pt x="1586" y="11"/>
                  </a:lnTo>
                  <a:lnTo>
                    <a:pt x="1617" y="3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7966"/>
              <a:endParaRPr lang="en-US" sz="180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A5C351FE-9698-48C6-B7A1-8EBB1CC9E3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9352" y="613446"/>
              <a:ext cx="5235575" cy="5229225"/>
            </a:xfrm>
            <a:custGeom>
              <a:avLst/>
              <a:gdLst/>
              <a:ahLst/>
              <a:cxnLst/>
              <a:rect l="0" t="0" r="r" b="b"/>
              <a:pathLst>
                <a:path w="3298" h="3294">
                  <a:moveTo>
                    <a:pt x="1649" y="0"/>
                  </a:moveTo>
                  <a:lnTo>
                    <a:pt x="1681" y="3"/>
                  </a:lnTo>
                  <a:lnTo>
                    <a:pt x="1712" y="11"/>
                  </a:lnTo>
                  <a:lnTo>
                    <a:pt x="1742" y="23"/>
                  </a:lnTo>
                  <a:lnTo>
                    <a:pt x="1773" y="38"/>
                  </a:lnTo>
                  <a:lnTo>
                    <a:pt x="1802" y="55"/>
                  </a:lnTo>
                  <a:lnTo>
                    <a:pt x="1832" y="73"/>
                  </a:lnTo>
                  <a:lnTo>
                    <a:pt x="1862" y="89"/>
                  </a:lnTo>
                  <a:lnTo>
                    <a:pt x="1892" y="105"/>
                  </a:lnTo>
                  <a:lnTo>
                    <a:pt x="1921" y="117"/>
                  </a:lnTo>
                  <a:lnTo>
                    <a:pt x="1953" y="125"/>
                  </a:lnTo>
                  <a:lnTo>
                    <a:pt x="1984" y="129"/>
                  </a:lnTo>
                  <a:lnTo>
                    <a:pt x="2017" y="129"/>
                  </a:lnTo>
                  <a:lnTo>
                    <a:pt x="2051" y="127"/>
                  </a:lnTo>
                  <a:lnTo>
                    <a:pt x="2085" y="123"/>
                  </a:lnTo>
                  <a:lnTo>
                    <a:pt x="2119" y="118"/>
                  </a:lnTo>
                  <a:lnTo>
                    <a:pt x="2153" y="114"/>
                  </a:lnTo>
                  <a:lnTo>
                    <a:pt x="2187" y="111"/>
                  </a:lnTo>
                  <a:lnTo>
                    <a:pt x="2219" y="112"/>
                  </a:lnTo>
                  <a:lnTo>
                    <a:pt x="2250" y="116"/>
                  </a:lnTo>
                  <a:lnTo>
                    <a:pt x="2280" y="125"/>
                  </a:lnTo>
                  <a:lnTo>
                    <a:pt x="2305" y="138"/>
                  </a:lnTo>
                  <a:lnTo>
                    <a:pt x="2329" y="155"/>
                  </a:lnTo>
                  <a:lnTo>
                    <a:pt x="2350" y="175"/>
                  </a:lnTo>
                  <a:lnTo>
                    <a:pt x="2371" y="198"/>
                  </a:lnTo>
                  <a:lnTo>
                    <a:pt x="2390" y="222"/>
                  </a:lnTo>
                  <a:lnTo>
                    <a:pt x="2409" y="247"/>
                  </a:lnTo>
                  <a:lnTo>
                    <a:pt x="2428" y="272"/>
                  </a:lnTo>
                  <a:lnTo>
                    <a:pt x="2447" y="296"/>
                  </a:lnTo>
                  <a:lnTo>
                    <a:pt x="2467" y="319"/>
                  </a:lnTo>
                  <a:lnTo>
                    <a:pt x="2490" y="339"/>
                  </a:lnTo>
                  <a:lnTo>
                    <a:pt x="2512" y="357"/>
                  </a:lnTo>
                  <a:lnTo>
                    <a:pt x="2537" y="371"/>
                  </a:lnTo>
                  <a:lnTo>
                    <a:pt x="2564" y="383"/>
                  </a:lnTo>
                  <a:lnTo>
                    <a:pt x="2593" y="393"/>
                  </a:lnTo>
                  <a:lnTo>
                    <a:pt x="2623" y="402"/>
                  </a:lnTo>
                  <a:lnTo>
                    <a:pt x="2653" y="410"/>
                  </a:lnTo>
                  <a:lnTo>
                    <a:pt x="2684" y="418"/>
                  </a:lnTo>
                  <a:lnTo>
                    <a:pt x="2713" y="427"/>
                  </a:lnTo>
                  <a:lnTo>
                    <a:pt x="2742" y="437"/>
                  </a:lnTo>
                  <a:lnTo>
                    <a:pt x="2769" y="449"/>
                  </a:lnTo>
                  <a:lnTo>
                    <a:pt x="2793" y="464"/>
                  </a:lnTo>
                  <a:lnTo>
                    <a:pt x="2815" y="482"/>
                  </a:lnTo>
                  <a:lnTo>
                    <a:pt x="2833" y="504"/>
                  </a:lnTo>
                  <a:lnTo>
                    <a:pt x="2848" y="528"/>
                  </a:lnTo>
                  <a:lnTo>
                    <a:pt x="2860" y="555"/>
                  </a:lnTo>
                  <a:lnTo>
                    <a:pt x="2870" y="584"/>
                  </a:lnTo>
                  <a:lnTo>
                    <a:pt x="2879" y="613"/>
                  </a:lnTo>
                  <a:lnTo>
                    <a:pt x="2887" y="644"/>
                  </a:lnTo>
                  <a:lnTo>
                    <a:pt x="2895" y="674"/>
                  </a:lnTo>
                  <a:lnTo>
                    <a:pt x="2904" y="704"/>
                  </a:lnTo>
                  <a:lnTo>
                    <a:pt x="2914" y="733"/>
                  </a:lnTo>
                  <a:lnTo>
                    <a:pt x="2926" y="760"/>
                  </a:lnTo>
                  <a:lnTo>
                    <a:pt x="2940" y="785"/>
                  </a:lnTo>
                  <a:lnTo>
                    <a:pt x="2958" y="807"/>
                  </a:lnTo>
                  <a:lnTo>
                    <a:pt x="2978" y="830"/>
                  </a:lnTo>
                  <a:lnTo>
                    <a:pt x="3001" y="850"/>
                  </a:lnTo>
                  <a:lnTo>
                    <a:pt x="3025" y="869"/>
                  </a:lnTo>
                  <a:lnTo>
                    <a:pt x="3051" y="888"/>
                  </a:lnTo>
                  <a:lnTo>
                    <a:pt x="3076" y="907"/>
                  </a:lnTo>
                  <a:lnTo>
                    <a:pt x="3100" y="926"/>
                  </a:lnTo>
                  <a:lnTo>
                    <a:pt x="3123" y="947"/>
                  </a:lnTo>
                  <a:lnTo>
                    <a:pt x="3143" y="968"/>
                  </a:lnTo>
                  <a:lnTo>
                    <a:pt x="3160" y="992"/>
                  </a:lnTo>
                  <a:lnTo>
                    <a:pt x="3173" y="1017"/>
                  </a:lnTo>
                  <a:lnTo>
                    <a:pt x="3182" y="1047"/>
                  </a:lnTo>
                  <a:lnTo>
                    <a:pt x="3186" y="1078"/>
                  </a:lnTo>
                  <a:lnTo>
                    <a:pt x="3187" y="1110"/>
                  </a:lnTo>
                  <a:lnTo>
                    <a:pt x="3184" y="1144"/>
                  </a:lnTo>
                  <a:lnTo>
                    <a:pt x="3180" y="1178"/>
                  </a:lnTo>
                  <a:lnTo>
                    <a:pt x="3175" y="1212"/>
                  </a:lnTo>
                  <a:lnTo>
                    <a:pt x="3171" y="1246"/>
                  </a:lnTo>
                  <a:lnTo>
                    <a:pt x="3169" y="1280"/>
                  </a:lnTo>
                  <a:lnTo>
                    <a:pt x="3169" y="1313"/>
                  </a:lnTo>
                  <a:lnTo>
                    <a:pt x="3173" y="1344"/>
                  </a:lnTo>
                  <a:lnTo>
                    <a:pt x="3181" y="1375"/>
                  </a:lnTo>
                  <a:lnTo>
                    <a:pt x="3193" y="1404"/>
                  </a:lnTo>
                  <a:lnTo>
                    <a:pt x="3209" y="1434"/>
                  </a:lnTo>
                  <a:lnTo>
                    <a:pt x="3225" y="1464"/>
                  </a:lnTo>
                  <a:lnTo>
                    <a:pt x="3243" y="1494"/>
                  </a:lnTo>
                  <a:lnTo>
                    <a:pt x="3260" y="1523"/>
                  </a:lnTo>
                  <a:lnTo>
                    <a:pt x="3275" y="1554"/>
                  </a:lnTo>
                  <a:lnTo>
                    <a:pt x="3287" y="1584"/>
                  </a:lnTo>
                  <a:lnTo>
                    <a:pt x="3295" y="1615"/>
                  </a:lnTo>
                  <a:lnTo>
                    <a:pt x="3298" y="1647"/>
                  </a:lnTo>
                  <a:lnTo>
                    <a:pt x="3295" y="1679"/>
                  </a:lnTo>
                  <a:lnTo>
                    <a:pt x="3287" y="1710"/>
                  </a:lnTo>
                  <a:lnTo>
                    <a:pt x="3275" y="1740"/>
                  </a:lnTo>
                  <a:lnTo>
                    <a:pt x="3260" y="1771"/>
                  </a:lnTo>
                  <a:lnTo>
                    <a:pt x="3243" y="1800"/>
                  </a:lnTo>
                  <a:lnTo>
                    <a:pt x="3225" y="1830"/>
                  </a:lnTo>
                  <a:lnTo>
                    <a:pt x="3209" y="1860"/>
                  </a:lnTo>
                  <a:lnTo>
                    <a:pt x="3193" y="1890"/>
                  </a:lnTo>
                  <a:lnTo>
                    <a:pt x="3181" y="1919"/>
                  </a:lnTo>
                  <a:lnTo>
                    <a:pt x="3173" y="1950"/>
                  </a:lnTo>
                  <a:lnTo>
                    <a:pt x="3169" y="1981"/>
                  </a:lnTo>
                  <a:lnTo>
                    <a:pt x="3169" y="2014"/>
                  </a:lnTo>
                  <a:lnTo>
                    <a:pt x="3171" y="2048"/>
                  </a:lnTo>
                  <a:lnTo>
                    <a:pt x="3175" y="2082"/>
                  </a:lnTo>
                  <a:lnTo>
                    <a:pt x="3180" y="2116"/>
                  </a:lnTo>
                  <a:lnTo>
                    <a:pt x="3184" y="2150"/>
                  </a:lnTo>
                  <a:lnTo>
                    <a:pt x="3187" y="2184"/>
                  </a:lnTo>
                  <a:lnTo>
                    <a:pt x="3186" y="2216"/>
                  </a:lnTo>
                  <a:lnTo>
                    <a:pt x="3182" y="2247"/>
                  </a:lnTo>
                  <a:lnTo>
                    <a:pt x="3173" y="2277"/>
                  </a:lnTo>
                  <a:lnTo>
                    <a:pt x="3160" y="2302"/>
                  </a:lnTo>
                  <a:lnTo>
                    <a:pt x="3143" y="2326"/>
                  </a:lnTo>
                  <a:lnTo>
                    <a:pt x="3123" y="2347"/>
                  </a:lnTo>
                  <a:lnTo>
                    <a:pt x="3100" y="2368"/>
                  </a:lnTo>
                  <a:lnTo>
                    <a:pt x="3076" y="2387"/>
                  </a:lnTo>
                  <a:lnTo>
                    <a:pt x="3051" y="2406"/>
                  </a:lnTo>
                  <a:lnTo>
                    <a:pt x="3025" y="2425"/>
                  </a:lnTo>
                  <a:lnTo>
                    <a:pt x="3001" y="2444"/>
                  </a:lnTo>
                  <a:lnTo>
                    <a:pt x="2978" y="2464"/>
                  </a:lnTo>
                  <a:lnTo>
                    <a:pt x="2958" y="2487"/>
                  </a:lnTo>
                  <a:lnTo>
                    <a:pt x="2940" y="2509"/>
                  </a:lnTo>
                  <a:lnTo>
                    <a:pt x="2926" y="2534"/>
                  </a:lnTo>
                  <a:lnTo>
                    <a:pt x="2914" y="2561"/>
                  </a:lnTo>
                  <a:lnTo>
                    <a:pt x="2904" y="2590"/>
                  </a:lnTo>
                  <a:lnTo>
                    <a:pt x="2895" y="2620"/>
                  </a:lnTo>
                  <a:lnTo>
                    <a:pt x="2887" y="2650"/>
                  </a:lnTo>
                  <a:lnTo>
                    <a:pt x="2879" y="2681"/>
                  </a:lnTo>
                  <a:lnTo>
                    <a:pt x="2870" y="2710"/>
                  </a:lnTo>
                  <a:lnTo>
                    <a:pt x="2860" y="2739"/>
                  </a:lnTo>
                  <a:lnTo>
                    <a:pt x="2848" y="2766"/>
                  </a:lnTo>
                  <a:lnTo>
                    <a:pt x="2833" y="2790"/>
                  </a:lnTo>
                  <a:lnTo>
                    <a:pt x="2815" y="2812"/>
                  </a:lnTo>
                  <a:lnTo>
                    <a:pt x="2793" y="2830"/>
                  </a:lnTo>
                  <a:lnTo>
                    <a:pt x="2769" y="2845"/>
                  </a:lnTo>
                  <a:lnTo>
                    <a:pt x="2742" y="2857"/>
                  </a:lnTo>
                  <a:lnTo>
                    <a:pt x="2713" y="2867"/>
                  </a:lnTo>
                  <a:lnTo>
                    <a:pt x="2684" y="2876"/>
                  </a:lnTo>
                  <a:lnTo>
                    <a:pt x="2653" y="2884"/>
                  </a:lnTo>
                  <a:lnTo>
                    <a:pt x="2623" y="2892"/>
                  </a:lnTo>
                  <a:lnTo>
                    <a:pt x="2593" y="2901"/>
                  </a:lnTo>
                  <a:lnTo>
                    <a:pt x="2564" y="2911"/>
                  </a:lnTo>
                  <a:lnTo>
                    <a:pt x="2537" y="2923"/>
                  </a:lnTo>
                  <a:lnTo>
                    <a:pt x="2512" y="2937"/>
                  </a:lnTo>
                  <a:lnTo>
                    <a:pt x="2490" y="2955"/>
                  </a:lnTo>
                  <a:lnTo>
                    <a:pt x="2467" y="2975"/>
                  </a:lnTo>
                  <a:lnTo>
                    <a:pt x="2447" y="2998"/>
                  </a:lnTo>
                  <a:lnTo>
                    <a:pt x="2428" y="3022"/>
                  </a:lnTo>
                  <a:lnTo>
                    <a:pt x="2409" y="3047"/>
                  </a:lnTo>
                  <a:lnTo>
                    <a:pt x="2390" y="3072"/>
                  </a:lnTo>
                  <a:lnTo>
                    <a:pt x="2371" y="3096"/>
                  </a:lnTo>
                  <a:lnTo>
                    <a:pt x="2350" y="3119"/>
                  </a:lnTo>
                  <a:lnTo>
                    <a:pt x="2329" y="3139"/>
                  </a:lnTo>
                  <a:lnTo>
                    <a:pt x="2305" y="3156"/>
                  </a:lnTo>
                  <a:lnTo>
                    <a:pt x="2280" y="3169"/>
                  </a:lnTo>
                  <a:lnTo>
                    <a:pt x="2250" y="3178"/>
                  </a:lnTo>
                  <a:lnTo>
                    <a:pt x="2219" y="3182"/>
                  </a:lnTo>
                  <a:lnTo>
                    <a:pt x="2187" y="3183"/>
                  </a:lnTo>
                  <a:lnTo>
                    <a:pt x="2153" y="3180"/>
                  </a:lnTo>
                  <a:lnTo>
                    <a:pt x="2119" y="3176"/>
                  </a:lnTo>
                  <a:lnTo>
                    <a:pt x="2085" y="3171"/>
                  </a:lnTo>
                  <a:lnTo>
                    <a:pt x="2051" y="3167"/>
                  </a:lnTo>
                  <a:lnTo>
                    <a:pt x="2017" y="3165"/>
                  </a:lnTo>
                  <a:lnTo>
                    <a:pt x="1984" y="3165"/>
                  </a:lnTo>
                  <a:lnTo>
                    <a:pt x="1953" y="3169"/>
                  </a:lnTo>
                  <a:lnTo>
                    <a:pt x="1921" y="3177"/>
                  </a:lnTo>
                  <a:lnTo>
                    <a:pt x="1892" y="3189"/>
                  </a:lnTo>
                  <a:lnTo>
                    <a:pt x="1862" y="3205"/>
                  </a:lnTo>
                  <a:lnTo>
                    <a:pt x="1832" y="3221"/>
                  </a:lnTo>
                  <a:lnTo>
                    <a:pt x="1802" y="3239"/>
                  </a:lnTo>
                  <a:lnTo>
                    <a:pt x="1773" y="3256"/>
                  </a:lnTo>
                  <a:lnTo>
                    <a:pt x="1742" y="3271"/>
                  </a:lnTo>
                  <a:lnTo>
                    <a:pt x="1712" y="3283"/>
                  </a:lnTo>
                  <a:lnTo>
                    <a:pt x="1681" y="3291"/>
                  </a:lnTo>
                  <a:lnTo>
                    <a:pt x="1649" y="3294"/>
                  </a:lnTo>
                  <a:lnTo>
                    <a:pt x="1617" y="3291"/>
                  </a:lnTo>
                  <a:lnTo>
                    <a:pt x="1586" y="3283"/>
                  </a:lnTo>
                  <a:lnTo>
                    <a:pt x="1556" y="3271"/>
                  </a:lnTo>
                  <a:lnTo>
                    <a:pt x="1525" y="3256"/>
                  </a:lnTo>
                  <a:lnTo>
                    <a:pt x="1496" y="3239"/>
                  </a:lnTo>
                  <a:lnTo>
                    <a:pt x="1466" y="3221"/>
                  </a:lnTo>
                  <a:lnTo>
                    <a:pt x="1436" y="3205"/>
                  </a:lnTo>
                  <a:lnTo>
                    <a:pt x="1406" y="3189"/>
                  </a:lnTo>
                  <a:lnTo>
                    <a:pt x="1376" y="3177"/>
                  </a:lnTo>
                  <a:lnTo>
                    <a:pt x="1345" y="3169"/>
                  </a:lnTo>
                  <a:lnTo>
                    <a:pt x="1314" y="3165"/>
                  </a:lnTo>
                  <a:lnTo>
                    <a:pt x="1281" y="3165"/>
                  </a:lnTo>
                  <a:lnTo>
                    <a:pt x="1247" y="3167"/>
                  </a:lnTo>
                  <a:lnTo>
                    <a:pt x="1213" y="3171"/>
                  </a:lnTo>
                  <a:lnTo>
                    <a:pt x="1179" y="3176"/>
                  </a:lnTo>
                  <a:lnTo>
                    <a:pt x="1145" y="3180"/>
                  </a:lnTo>
                  <a:lnTo>
                    <a:pt x="1111" y="3183"/>
                  </a:lnTo>
                  <a:lnTo>
                    <a:pt x="1079" y="3182"/>
                  </a:lnTo>
                  <a:lnTo>
                    <a:pt x="1048" y="3178"/>
                  </a:lnTo>
                  <a:lnTo>
                    <a:pt x="1018" y="3169"/>
                  </a:lnTo>
                  <a:lnTo>
                    <a:pt x="993" y="3156"/>
                  </a:lnTo>
                  <a:lnTo>
                    <a:pt x="969" y="3139"/>
                  </a:lnTo>
                  <a:lnTo>
                    <a:pt x="948" y="3119"/>
                  </a:lnTo>
                  <a:lnTo>
                    <a:pt x="927" y="3096"/>
                  </a:lnTo>
                  <a:lnTo>
                    <a:pt x="908" y="3072"/>
                  </a:lnTo>
                  <a:lnTo>
                    <a:pt x="889" y="3047"/>
                  </a:lnTo>
                  <a:lnTo>
                    <a:pt x="870" y="3022"/>
                  </a:lnTo>
                  <a:lnTo>
                    <a:pt x="851" y="2998"/>
                  </a:lnTo>
                  <a:lnTo>
                    <a:pt x="831" y="2975"/>
                  </a:lnTo>
                  <a:lnTo>
                    <a:pt x="808" y="2955"/>
                  </a:lnTo>
                  <a:lnTo>
                    <a:pt x="786" y="2937"/>
                  </a:lnTo>
                  <a:lnTo>
                    <a:pt x="761" y="2923"/>
                  </a:lnTo>
                  <a:lnTo>
                    <a:pt x="734" y="2911"/>
                  </a:lnTo>
                  <a:lnTo>
                    <a:pt x="705" y="2901"/>
                  </a:lnTo>
                  <a:lnTo>
                    <a:pt x="675" y="2892"/>
                  </a:lnTo>
                  <a:lnTo>
                    <a:pt x="645" y="2884"/>
                  </a:lnTo>
                  <a:lnTo>
                    <a:pt x="614" y="2876"/>
                  </a:lnTo>
                  <a:lnTo>
                    <a:pt x="585" y="2867"/>
                  </a:lnTo>
                  <a:lnTo>
                    <a:pt x="556" y="2857"/>
                  </a:lnTo>
                  <a:lnTo>
                    <a:pt x="529" y="2845"/>
                  </a:lnTo>
                  <a:lnTo>
                    <a:pt x="505" y="2830"/>
                  </a:lnTo>
                  <a:lnTo>
                    <a:pt x="483" y="2812"/>
                  </a:lnTo>
                  <a:lnTo>
                    <a:pt x="465" y="2790"/>
                  </a:lnTo>
                  <a:lnTo>
                    <a:pt x="450" y="2766"/>
                  </a:lnTo>
                  <a:lnTo>
                    <a:pt x="438" y="2739"/>
                  </a:lnTo>
                  <a:lnTo>
                    <a:pt x="428" y="2710"/>
                  </a:lnTo>
                  <a:lnTo>
                    <a:pt x="419" y="2681"/>
                  </a:lnTo>
                  <a:lnTo>
                    <a:pt x="411" y="2650"/>
                  </a:lnTo>
                  <a:lnTo>
                    <a:pt x="403" y="2620"/>
                  </a:lnTo>
                  <a:lnTo>
                    <a:pt x="394" y="2590"/>
                  </a:lnTo>
                  <a:lnTo>
                    <a:pt x="384" y="2561"/>
                  </a:lnTo>
                  <a:lnTo>
                    <a:pt x="372" y="2534"/>
                  </a:lnTo>
                  <a:lnTo>
                    <a:pt x="358" y="2509"/>
                  </a:lnTo>
                  <a:lnTo>
                    <a:pt x="340" y="2487"/>
                  </a:lnTo>
                  <a:lnTo>
                    <a:pt x="320" y="2464"/>
                  </a:lnTo>
                  <a:lnTo>
                    <a:pt x="297" y="2444"/>
                  </a:lnTo>
                  <a:lnTo>
                    <a:pt x="272" y="2425"/>
                  </a:lnTo>
                  <a:lnTo>
                    <a:pt x="247" y="2406"/>
                  </a:lnTo>
                  <a:lnTo>
                    <a:pt x="222" y="2387"/>
                  </a:lnTo>
                  <a:lnTo>
                    <a:pt x="198" y="2368"/>
                  </a:lnTo>
                  <a:lnTo>
                    <a:pt x="175" y="2347"/>
                  </a:lnTo>
                  <a:lnTo>
                    <a:pt x="155" y="2326"/>
                  </a:lnTo>
                  <a:lnTo>
                    <a:pt x="138" y="2302"/>
                  </a:lnTo>
                  <a:lnTo>
                    <a:pt x="125" y="2277"/>
                  </a:lnTo>
                  <a:lnTo>
                    <a:pt x="116" y="2247"/>
                  </a:lnTo>
                  <a:lnTo>
                    <a:pt x="112" y="2216"/>
                  </a:lnTo>
                  <a:lnTo>
                    <a:pt x="111" y="2184"/>
                  </a:lnTo>
                  <a:lnTo>
                    <a:pt x="114" y="2150"/>
                  </a:lnTo>
                  <a:lnTo>
                    <a:pt x="118" y="2116"/>
                  </a:lnTo>
                  <a:lnTo>
                    <a:pt x="123" y="2082"/>
                  </a:lnTo>
                  <a:lnTo>
                    <a:pt x="127" y="2048"/>
                  </a:lnTo>
                  <a:lnTo>
                    <a:pt x="129" y="2014"/>
                  </a:lnTo>
                  <a:lnTo>
                    <a:pt x="129" y="1981"/>
                  </a:lnTo>
                  <a:lnTo>
                    <a:pt x="125" y="1950"/>
                  </a:lnTo>
                  <a:lnTo>
                    <a:pt x="117" y="1919"/>
                  </a:lnTo>
                  <a:lnTo>
                    <a:pt x="105" y="1890"/>
                  </a:lnTo>
                  <a:lnTo>
                    <a:pt x="90" y="1860"/>
                  </a:lnTo>
                  <a:lnTo>
                    <a:pt x="73" y="1830"/>
                  </a:lnTo>
                  <a:lnTo>
                    <a:pt x="55" y="1800"/>
                  </a:lnTo>
                  <a:lnTo>
                    <a:pt x="38" y="1771"/>
                  </a:lnTo>
                  <a:lnTo>
                    <a:pt x="23" y="1740"/>
                  </a:lnTo>
                  <a:lnTo>
                    <a:pt x="11" y="1710"/>
                  </a:lnTo>
                  <a:lnTo>
                    <a:pt x="3" y="1679"/>
                  </a:lnTo>
                  <a:lnTo>
                    <a:pt x="0" y="1647"/>
                  </a:lnTo>
                  <a:lnTo>
                    <a:pt x="3" y="1615"/>
                  </a:lnTo>
                  <a:lnTo>
                    <a:pt x="11" y="1584"/>
                  </a:lnTo>
                  <a:lnTo>
                    <a:pt x="23" y="1554"/>
                  </a:lnTo>
                  <a:lnTo>
                    <a:pt x="38" y="1523"/>
                  </a:lnTo>
                  <a:lnTo>
                    <a:pt x="55" y="1494"/>
                  </a:lnTo>
                  <a:lnTo>
                    <a:pt x="73" y="1464"/>
                  </a:lnTo>
                  <a:lnTo>
                    <a:pt x="90" y="1434"/>
                  </a:lnTo>
                  <a:lnTo>
                    <a:pt x="105" y="1404"/>
                  </a:lnTo>
                  <a:lnTo>
                    <a:pt x="117" y="1375"/>
                  </a:lnTo>
                  <a:lnTo>
                    <a:pt x="125" y="1344"/>
                  </a:lnTo>
                  <a:lnTo>
                    <a:pt x="129" y="1313"/>
                  </a:lnTo>
                  <a:lnTo>
                    <a:pt x="129" y="1280"/>
                  </a:lnTo>
                  <a:lnTo>
                    <a:pt x="127" y="1246"/>
                  </a:lnTo>
                  <a:lnTo>
                    <a:pt x="123" y="1212"/>
                  </a:lnTo>
                  <a:lnTo>
                    <a:pt x="118" y="1178"/>
                  </a:lnTo>
                  <a:lnTo>
                    <a:pt x="114" y="1144"/>
                  </a:lnTo>
                  <a:lnTo>
                    <a:pt x="111" y="1110"/>
                  </a:lnTo>
                  <a:lnTo>
                    <a:pt x="112" y="1078"/>
                  </a:lnTo>
                  <a:lnTo>
                    <a:pt x="116" y="1047"/>
                  </a:lnTo>
                  <a:lnTo>
                    <a:pt x="125" y="1017"/>
                  </a:lnTo>
                  <a:lnTo>
                    <a:pt x="138" y="992"/>
                  </a:lnTo>
                  <a:lnTo>
                    <a:pt x="155" y="968"/>
                  </a:lnTo>
                  <a:lnTo>
                    <a:pt x="175" y="947"/>
                  </a:lnTo>
                  <a:lnTo>
                    <a:pt x="198" y="926"/>
                  </a:lnTo>
                  <a:lnTo>
                    <a:pt x="222" y="907"/>
                  </a:lnTo>
                  <a:lnTo>
                    <a:pt x="247" y="888"/>
                  </a:lnTo>
                  <a:lnTo>
                    <a:pt x="272" y="869"/>
                  </a:lnTo>
                  <a:lnTo>
                    <a:pt x="297" y="850"/>
                  </a:lnTo>
                  <a:lnTo>
                    <a:pt x="320" y="830"/>
                  </a:lnTo>
                  <a:lnTo>
                    <a:pt x="340" y="807"/>
                  </a:lnTo>
                  <a:lnTo>
                    <a:pt x="358" y="785"/>
                  </a:lnTo>
                  <a:lnTo>
                    <a:pt x="372" y="760"/>
                  </a:lnTo>
                  <a:lnTo>
                    <a:pt x="384" y="733"/>
                  </a:lnTo>
                  <a:lnTo>
                    <a:pt x="394" y="704"/>
                  </a:lnTo>
                  <a:lnTo>
                    <a:pt x="403" y="674"/>
                  </a:lnTo>
                  <a:lnTo>
                    <a:pt x="411" y="644"/>
                  </a:lnTo>
                  <a:lnTo>
                    <a:pt x="419" y="613"/>
                  </a:lnTo>
                  <a:lnTo>
                    <a:pt x="428" y="584"/>
                  </a:lnTo>
                  <a:lnTo>
                    <a:pt x="438" y="555"/>
                  </a:lnTo>
                  <a:lnTo>
                    <a:pt x="450" y="528"/>
                  </a:lnTo>
                  <a:lnTo>
                    <a:pt x="465" y="504"/>
                  </a:lnTo>
                  <a:lnTo>
                    <a:pt x="483" y="482"/>
                  </a:lnTo>
                  <a:lnTo>
                    <a:pt x="505" y="464"/>
                  </a:lnTo>
                  <a:lnTo>
                    <a:pt x="529" y="449"/>
                  </a:lnTo>
                  <a:lnTo>
                    <a:pt x="556" y="437"/>
                  </a:lnTo>
                  <a:lnTo>
                    <a:pt x="585" y="427"/>
                  </a:lnTo>
                  <a:lnTo>
                    <a:pt x="614" y="418"/>
                  </a:lnTo>
                  <a:lnTo>
                    <a:pt x="645" y="410"/>
                  </a:lnTo>
                  <a:lnTo>
                    <a:pt x="675" y="402"/>
                  </a:lnTo>
                  <a:lnTo>
                    <a:pt x="705" y="393"/>
                  </a:lnTo>
                  <a:lnTo>
                    <a:pt x="734" y="383"/>
                  </a:lnTo>
                  <a:lnTo>
                    <a:pt x="761" y="371"/>
                  </a:lnTo>
                  <a:lnTo>
                    <a:pt x="786" y="357"/>
                  </a:lnTo>
                  <a:lnTo>
                    <a:pt x="808" y="339"/>
                  </a:lnTo>
                  <a:lnTo>
                    <a:pt x="831" y="319"/>
                  </a:lnTo>
                  <a:lnTo>
                    <a:pt x="851" y="296"/>
                  </a:lnTo>
                  <a:lnTo>
                    <a:pt x="870" y="272"/>
                  </a:lnTo>
                  <a:lnTo>
                    <a:pt x="889" y="247"/>
                  </a:lnTo>
                  <a:lnTo>
                    <a:pt x="908" y="222"/>
                  </a:lnTo>
                  <a:lnTo>
                    <a:pt x="927" y="198"/>
                  </a:lnTo>
                  <a:lnTo>
                    <a:pt x="948" y="175"/>
                  </a:lnTo>
                  <a:lnTo>
                    <a:pt x="969" y="155"/>
                  </a:lnTo>
                  <a:lnTo>
                    <a:pt x="993" y="138"/>
                  </a:lnTo>
                  <a:lnTo>
                    <a:pt x="1018" y="125"/>
                  </a:lnTo>
                  <a:lnTo>
                    <a:pt x="1048" y="116"/>
                  </a:lnTo>
                  <a:lnTo>
                    <a:pt x="1079" y="112"/>
                  </a:lnTo>
                  <a:lnTo>
                    <a:pt x="1111" y="111"/>
                  </a:lnTo>
                  <a:lnTo>
                    <a:pt x="1145" y="114"/>
                  </a:lnTo>
                  <a:lnTo>
                    <a:pt x="1179" y="118"/>
                  </a:lnTo>
                  <a:lnTo>
                    <a:pt x="1213" y="123"/>
                  </a:lnTo>
                  <a:lnTo>
                    <a:pt x="1247" y="127"/>
                  </a:lnTo>
                  <a:lnTo>
                    <a:pt x="1281" y="129"/>
                  </a:lnTo>
                  <a:lnTo>
                    <a:pt x="1314" y="129"/>
                  </a:lnTo>
                  <a:lnTo>
                    <a:pt x="1345" y="125"/>
                  </a:lnTo>
                  <a:lnTo>
                    <a:pt x="1376" y="117"/>
                  </a:lnTo>
                  <a:lnTo>
                    <a:pt x="1406" y="105"/>
                  </a:lnTo>
                  <a:lnTo>
                    <a:pt x="1436" y="89"/>
                  </a:lnTo>
                  <a:lnTo>
                    <a:pt x="1466" y="73"/>
                  </a:lnTo>
                  <a:lnTo>
                    <a:pt x="1496" y="55"/>
                  </a:lnTo>
                  <a:lnTo>
                    <a:pt x="1525" y="38"/>
                  </a:lnTo>
                  <a:lnTo>
                    <a:pt x="1556" y="23"/>
                  </a:lnTo>
                  <a:lnTo>
                    <a:pt x="1586" y="11"/>
                  </a:lnTo>
                  <a:lnTo>
                    <a:pt x="1617" y="3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7966"/>
              <a:endParaRPr lang="en-US" sz="1807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992" y="1164993"/>
            <a:ext cx="6674219" cy="4467462"/>
          </a:xfrm>
        </p:spPr>
        <p:txBody>
          <a:bodyPr vert="horz" lIns="91797" tIns="45899" rIns="91797" bIns="45899" rtlCol="0" anchor="ctr">
            <a:normAutofit/>
          </a:bodyPr>
          <a:lstStyle/>
          <a:p>
            <a:pPr algn="ctr"/>
            <a:r>
              <a:rPr lang="en-US" sz="783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CẤU TRÚC </a:t>
            </a:r>
            <a:r>
              <a:rPr lang="en-US" sz="78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</a:p>
        </p:txBody>
      </p:sp>
      <p:pic>
        <p:nvPicPr>
          <p:cNvPr id="4" name="Picture 3" descr="A group of children sitting on the ground&#10;&#10;Description automatically generated">
            <a:extLst>
              <a:ext uri="{FF2B5EF4-FFF2-40B4-BE49-F238E27FC236}">
                <a16:creationId xmlns:a16="http://schemas.microsoft.com/office/drawing/2014/main" id="{14D60787-9654-1B41-88D0-CCE3C387C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30" y="158055"/>
            <a:ext cx="4905412" cy="688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0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39623" cy="72002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60229B-B7E1-CE3F-AC88-65A4239C2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98" y="477715"/>
            <a:ext cx="3900923" cy="1260379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914400"/>
            <a:r>
              <a:rPr lang="en-US" sz="4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TRÚC </a:t>
            </a:r>
            <a:br>
              <a:rPr lang="en-US" sz="4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8941" y="2042158"/>
            <a:ext cx="4039076" cy="288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DE9CAC-4A18-D8CF-EEDF-4B6010045A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1447" y="2132656"/>
            <a:ext cx="5140550" cy="36875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just" defTabSz="914400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– 4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 algn="just" defTabSz="914400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 defTabSz="914400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– Sinh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defTabSz="914400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–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defTabSz="914400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– Sinh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43795" y="6359580"/>
            <a:ext cx="777697" cy="1547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10919" y="498686"/>
            <a:ext cx="777697" cy="1187971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9046" y="372706"/>
            <a:ext cx="6209133" cy="62109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043" y="1359416"/>
            <a:ext cx="6164735" cy="423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2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724DBA-D2D9-471E-8ED7-2015DDD95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39623" cy="72002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60229B-B7E1-CE3F-AC88-65A4239C2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334" y="617774"/>
            <a:ext cx="3511405" cy="1260379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914400"/>
            <a:r>
              <a:rPr lang="en-US" sz="4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TRÚC </a:t>
            </a:r>
            <a:br>
              <a:rPr lang="en-US" sz="4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51009" y="498686"/>
            <a:ext cx="777697" cy="1187971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1445" y="372706"/>
            <a:ext cx="6209133" cy="62109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306214" y="2042158"/>
            <a:ext cx="4039077" cy="288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DE9CAC-4A18-D8CF-EEDF-4B6010045A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2022" y="2132656"/>
            <a:ext cx="5047693" cy="29684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just" defTabSz="914400">
              <a:buNone/>
            </a:pP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05723" y="6359580"/>
            <a:ext cx="777697" cy="1547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009" r="6610"/>
          <a:stretch/>
        </p:blipFill>
        <p:spPr>
          <a:xfrm>
            <a:off x="329737" y="838750"/>
            <a:ext cx="6172548" cy="437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7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39623" cy="72002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60229B-B7E1-CE3F-AC88-65A4239C2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554" y="835473"/>
            <a:ext cx="4578399" cy="1184471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CẤU TRÚC </a:t>
            </a:r>
            <a:b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137658"/>
            <a:ext cx="356582" cy="707133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7682" y="2195097"/>
            <a:ext cx="4314468" cy="288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DE9CAC-4A18-D8CF-EEDF-4B6010045A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915" y="2195097"/>
            <a:ext cx="4577235" cy="36842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just" defTabSz="914400">
              <a:buNone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739457" y="0"/>
            <a:ext cx="1500168" cy="7200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020" y="539545"/>
            <a:ext cx="6032840" cy="61263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109" r="6425"/>
          <a:stretch/>
        </p:blipFill>
        <p:spPr>
          <a:xfrm>
            <a:off x="5660925" y="835473"/>
            <a:ext cx="6034562" cy="515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39623" cy="72002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197" y="367208"/>
            <a:ext cx="11917227" cy="1363370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/>
            <a:r>
              <a:rPr lang="en-US" sz="42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4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 </a:t>
            </a:r>
            <a:r>
              <a:rPr lang="en-US" sz="42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(</a:t>
            </a:r>
            <a:r>
              <a:rPr lang="en-US" sz="42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2098787"/>
            <a:ext cx="11499339" cy="8207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13232"/>
            <a:ext cx="11427828" cy="44813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type="body" sz="half" idx="2"/>
          </p:nvPr>
        </p:nvSpPr>
        <p:spPr>
          <a:xfrm>
            <a:off x="332463" y="2530921"/>
            <a:ext cx="4672674" cy="38214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 defTabSz="914400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53884" y="2432190"/>
            <a:ext cx="820785" cy="1529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76" t="1926" r="1466" b="3087"/>
          <a:stretch/>
        </p:blipFill>
        <p:spPr>
          <a:xfrm>
            <a:off x="5186191" y="2612372"/>
            <a:ext cx="6014219" cy="353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5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FEAE179-C525-48F3-AD47-0E9E2B6F2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39623" cy="72002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912" y="5127721"/>
            <a:ext cx="3891226" cy="16347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NÉT ĐẶC TRƯNG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39625" cy="9091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9912" y="0"/>
            <a:ext cx="11275619" cy="48175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983018" y="5945242"/>
            <a:ext cx="1536192" cy="458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type="body" sz="half" idx="2"/>
          </p:nvPr>
        </p:nvSpPr>
        <p:spPr>
          <a:xfrm>
            <a:off x="4728165" y="5127721"/>
            <a:ext cx="7067366" cy="1634752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457193" indent="-228600" algn="just" defTabSz="9144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193" indent="-228600" algn="just" defTabSz="9144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23" t="2185" r="2801" b="2629"/>
          <a:stretch/>
        </p:blipFill>
        <p:spPr>
          <a:xfrm>
            <a:off x="1918596" y="159065"/>
            <a:ext cx="8482703" cy="442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3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471" y="1217214"/>
            <a:ext cx="4065009" cy="1391841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48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NÉT </a:t>
            </a:r>
            <a:br>
              <a:rPr lang="en-US" sz="48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TRƯNG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type="body" sz="half" idx="2"/>
          </p:nvPr>
        </p:nvSpPr>
        <p:spPr>
          <a:xfrm>
            <a:off x="1086495" y="3066707"/>
            <a:ext cx="5335570" cy="2475535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 algn="just" defTabSz="9144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 algn="just" defTabSz="9144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Google Shape;662;p43" descr="C:\Users\Administrator\Desktop\1.png">
            <a:extLst>
              <a:ext uri="{FF2B5EF4-FFF2-40B4-BE49-F238E27FC236}">
                <a16:creationId xmlns:a16="http://schemas.microsoft.com/office/drawing/2014/main" id="{9385C22D-A228-1FE2-F8CF-A370B208984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59840" y="4949653"/>
            <a:ext cx="2915816" cy="225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9037" t="2757" r="6492" b="3438"/>
          <a:stretch/>
        </p:blipFill>
        <p:spPr>
          <a:xfrm>
            <a:off x="7615908" y="3419476"/>
            <a:ext cx="4528468" cy="4262798"/>
          </a:xfrm>
          <a:prstGeom prst="chord">
            <a:avLst>
              <a:gd name="adj1" fmla="val 7927030"/>
              <a:gd name="adj2" fmla="val 2851665"/>
            </a:avLst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-341" t="3386" r="4346" b="738"/>
          <a:stretch/>
        </p:blipFill>
        <p:spPr>
          <a:xfrm>
            <a:off x="5769218" y="-420238"/>
            <a:ext cx="4104662" cy="3706363"/>
          </a:xfrm>
          <a:prstGeom prst="chord">
            <a:avLst>
              <a:gd name="adj1" fmla="val 18882776"/>
              <a:gd name="adj2" fmla="val 13466788"/>
            </a:avLst>
          </a:prstGeom>
        </p:spPr>
      </p:pic>
    </p:spTree>
    <p:extLst>
      <p:ext uri="{BB962C8B-B14F-4D97-AF65-F5344CB8AC3E}">
        <p14:creationId xmlns:p14="http://schemas.microsoft.com/office/powerpoint/2010/main" val="155801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9296" y="1901225"/>
            <a:ext cx="11421035" cy="2205318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4200"/>
            </a:pP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</a:t>
            </a:r>
            <a:r>
              <a:rPr lang="vi-VN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ỚI THIỆU SÁCH GIÁO KHOA </a:t>
            </a:r>
            <a:br>
              <a:rPr lang="vi-VN" sz="1050" dirty="0"/>
            </a:br>
            <a:r>
              <a:rPr lang="vi-VN" sz="4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 ĐỘNG TRẢI NGHIỆM</a:t>
            </a:r>
            <a:r>
              <a:rPr lang="en-US" sz="4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LỚP </a:t>
            </a:r>
            <a:r>
              <a:rPr lang="vi-VN" sz="4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br>
              <a:rPr lang="vi-VN" sz="4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vi-VN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vi-VN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ản 2)</a:t>
            </a:r>
            <a:endParaRPr lang="vi-VN" sz="28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811" y="4551469"/>
            <a:ext cx="9144000" cy="79337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SGK 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TRỜI SÁNG TẠO</a:t>
            </a:r>
          </a:p>
        </p:txBody>
      </p:sp>
    </p:spTree>
    <p:extLst>
      <p:ext uri="{BB962C8B-B14F-4D97-AF65-F5344CB8AC3E}">
        <p14:creationId xmlns:p14="http://schemas.microsoft.com/office/powerpoint/2010/main" val="85162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4D938A4-397D-4F8D-ADFF-E916F0E8C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36565" cy="7200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7525" y="382188"/>
            <a:ext cx="5414428" cy="1391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NÉT </a:t>
            </a:r>
            <a:b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ĐẶC TRƯNG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B147A70-DC29-4DDF-A34C-2B82C6E22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7672" y="1"/>
            <a:ext cx="1139500" cy="501896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F61ABFD-DE05-41FD-A6B7-6D40196C1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7672" y="1078109"/>
            <a:ext cx="0" cy="1677593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C077334-5571-4B83-A83E-4CCCFA7B5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369154" y="0"/>
            <a:ext cx="2102176" cy="1472911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B438362-1E1E-4C62-A99E-4134CB163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55729" y="2893729"/>
            <a:ext cx="815601" cy="853049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F646DF8-223D-47DD-95B1-F2654229E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317685"/>
            <a:ext cx="1191085" cy="1860232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875597" y="1936566"/>
            <a:ext cx="5947435" cy="4568905"/>
          </a:xfrm>
        </p:spPr>
        <p:txBody>
          <a:bodyPr vert="horz" lIns="91440" tIns="45720" rIns="91440" bIns="45720" rtlCol="0">
            <a:noAutofit/>
          </a:bodyPr>
          <a:lstStyle/>
          <a:p>
            <a:pPr marL="457193" indent="-228600" algn="just" defTabSz="914400">
              <a:spcBef>
                <a:spcPts val="12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193" indent="-228600" algn="just" defTabSz="914400">
              <a:spcBef>
                <a:spcPts val="12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193" indent="-228600" algn="just" defTabSz="914400">
              <a:spcBef>
                <a:spcPts val="12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4D3DC50D-CA0F-48F9-B17E-20D8669AA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62786" y="4221019"/>
            <a:ext cx="4099384" cy="428760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468" t="5127" r="5299" b="5452"/>
          <a:stretch/>
        </p:blipFill>
        <p:spPr>
          <a:xfrm>
            <a:off x="3042898" y="3805023"/>
            <a:ext cx="2976901" cy="3252809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649" t="3134" r="10221" b="2914"/>
          <a:stretch/>
        </p:blipFill>
        <p:spPr>
          <a:xfrm>
            <a:off x="390552" y="894896"/>
            <a:ext cx="4260294" cy="239980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4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Rectangle 685">
            <a:extLst>
              <a:ext uri="{FF2B5EF4-FFF2-40B4-BE49-F238E27FC236}">
                <a16:creationId xmlns:a16="http://schemas.microsoft.com/office/drawing/2014/main" id="{73C994B4-9721-4148-9EEC-6793CECDE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8" y="-1"/>
            <a:ext cx="12236566" cy="72008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88" name="Rectangle 687">
            <a:extLst>
              <a:ext uri="{FF2B5EF4-FFF2-40B4-BE49-F238E27FC236}">
                <a16:creationId xmlns:a16="http://schemas.microsoft.com/office/drawing/2014/main" id="{F9D95E49-763A-4886-B038-82F734740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9" y="0"/>
            <a:ext cx="12236566" cy="72009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90" name="Rectangle 689">
            <a:extLst>
              <a:ext uri="{FF2B5EF4-FFF2-40B4-BE49-F238E27FC236}">
                <a16:creationId xmlns:a16="http://schemas.microsoft.com/office/drawing/2014/main" id="{541CEA24-8518-4C08-A11E-B7E64FB31F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84098" y="734893"/>
            <a:ext cx="10755527" cy="5704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9" name="Google Shape;659;p43"/>
          <p:cNvSpPr txBox="1">
            <a:spLocks noGrp="1"/>
          </p:cNvSpPr>
          <p:nvPr>
            <p:ph type="title"/>
          </p:nvPr>
        </p:nvSpPr>
        <p:spPr>
          <a:xfrm>
            <a:off x="3538896" y="1198652"/>
            <a:ext cx="7043786" cy="223365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defTabSz="914400">
              <a:buClr>
                <a:schemeClr val="dk1"/>
              </a:buClr>
              <a:buSzPts val="4000"/>
            </a:pPr>
            <a:r>
              <a:rPr lang="en-US" sz="50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5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5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br>
              <a:rPr lang="en-US" sz="5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0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5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5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685" name="Straight Connector 684">
            <a:extLst>
              <a:ext uri="{FF2B5EF4-FFF2-40B4-BE49-F238E27FC236}">
                <a16:creationId xmlns:a16="http://schemas.microsoft.com/office/drawing/2014/main" id="{5D28AB17-F6FA-4C53-B3E3-D0A39D4A3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10388" y="5890"/>
            <a:ext cx="0" cy="72009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7" name="Straight Connector 686">
            <a:extLst>
              <a:ext uri="{FF2B5EF4-FFF2-40B4-BE49-F238E27FC236}">
                <a16:creationId xmlns:a16="http://schemas.microsoft.com/office/drawing/2014/main" id="{3EFADC67-92A1-44FB-8691-D8CD71A21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423901"/>
            <a:ext cx="12239625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9" name="Rectangle 688">
            <a:extLst>
              <a:ext uri="{FF2B5EF4-FFF2-40B4-BE49-F238E27FC236}">
                <a16:creationId xmlns:a16="http://schemas.microsoft.com/office/drawing/2014/main" id="{4AA74EAB-FD76-4F40-A962-CEADC3054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1496430"/>
            <a:ext cx="1475149" cy="4930112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C6A9276-84BA-6855-EE17-179E108150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0"/>
          <a:stretch/>
        </p:blipFill>
        <p:spPr>
          <a:xfrm>
            <a:off x="3147724" y="3666390"/>
            <a:ext cx="8262664" cy="1261711"/>
          </a:xfrm>
          <a:prstGeom prst="rect">
            <a:avLst/>
          </a:prstGeom>
        </p:spPr>
      </p:pic>
      <p:pic>
        <p:nvPicPr>
          <p:cNvPr id="24" name="Google Shape;661;p43" descr="C:\Users\Administrator\Desktop\8bea6ffdccf97f1fcc27cd2b7f144d9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434193" y="0"/>
            <a:ext cx="3805431" cy="2054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60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66853" y="1490540"/>
            <a:ext cx="2290866" cy="36711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442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B44FCCE-7598-1D83-D25E-3DA71A5D0C9F}"/>
              </a:ext>
            </a:extLst>
          </p:cNvPr>
          <p:cNvSpPr txBox="1"/>
          <p:nvPr/>
        </p:nvSpPr>
        <p:spPr>
          <a:xfrm>
            <a:off x="1972694" y="737487"/>
            <a:ext cx="52759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ĐÁNH GIÁ KẾT QUẢ HĐTN: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B111D6F-3C71-1B0F-E71F-1F8974566BE7}"/>
              </a:ext>
            </a:extLst>
          </p:cNvPr>
          <p:cNvGrpSpPr/>
          <p:nvPr/>
        </p:nvGrpSpPr>
        <p:grpSpPr>
          <a:xfrm>
            <a:off x="419009" y="1223011"/>
            <a:ext cx="6226259" cy="1441300"/>
            <a:chOff x="2492074" y="28556"/>
            <a:chExt cx="6226259" cy="14413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C383408-38DE-B8D5-52AA-42E9E2B5F988}"/>
                </a:ext>
              </a:extLst>
            </p:cNvPr>
            <p:cNvGrpSpPr/>
            <p:nvPr/>
          </p:nvGrpSpPr>
          <p:grpSpPr>
            <a:xfrm>
              <a:off x="2736018" y="568267"/>
              <a:ext cx="5982315" cy="662635"/>
              <a:chOff x="1953971" y="412151"/>
              <a:chExt cx="5982315" cy="662635"/>
            </a:xfrm>
          </p:grpSpPr>
          <p:sp>
            <p:nvSpPr>
              <p:cNvPr id="23" name="Flowchart: Off-page Connector 22">
                <a:extLst>
                  <a:ext uri="{FF2B5EF4-FFF2-40B4-BE49-F238E27FC236}">
                    <a16:creationId xmlns:a16="http://schemas.microsoft.com/office/drawing/2014/main" id="{97299ADF-9384-69E7-DD3F-218AD761DB63}"/>
                  </a:ext>
                </a:extLst>
              </p:cNvPr>
              <p:cNvSpPr/>
              <p:nvPr/>
            </p:nvSpPr>
            <p:spPr>
              <a:xfrm rot="5400000">
                <a:off x="4613811" y="-2247689"/>
                <a:ext cx="662635" cy="5982315"/>
              </a:xfrm>
              <a:prstGeom prst="flowChartOffpageConnector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EF2896D-0F77-2E6B-54E8-5770B4D1063A}"/>
                  </a:ext>
                </a:extLst>
              </p:cNvPr>
              <p:cNvSpPr txBox="1"/>
              <p:nvPr/>
            </p:nvSpPr>
            <p:spPr>
              <a:xfrm>
                <a:off x="3629587" y="545753"/>
                <a:ext cx="33514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BẢN THÂN HỌC SINH</a:t>
                </a:r>
              </a:p>
            </p:txBody>
          </p:sp>
        </p:grpSp>
        <p:pic>
          <p:nvPicPr>
            <p:cNvPr id="13" name="Picture 12" descr="A cartoon of a child writing on a piece of paper&#10;&#10;Description automatically generated">
              <a:extLst>
                <a:ext uri="{FF2B5EF4-FFF2-40B4-BE49-F238E27FC236}">
                  <a16:creationId xmlns:a16="http://schemas.microsoft.com/office/drawing/2014/main" id="{25815E60-5CF4-A376-83E2-DADCCB1DB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074" y="28556"/>
              <a:ext cx="1409939" cy="1441300"/>
            </a:xfrm>
            <a:prstGeom prst="ellipse">
              <a:avLst/>
            </a:prstGeom>
          </p:spPr>
        </p:pic>
      </p:grp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A5919847-B542-9ECD-9CF9-6B013F91C9CA}"/>
              </a:ext>
            </a:extLst>
          </p:cNvPr>
          <p:cNvSpPr/>
          <p:nvPr/>
        </p:nvSpPr>
        <p:spPr>
          <a:xfrm>
            <a:off x="7624438" y="697580"/>
            <a:ext cx="3259655" cy="1441300"/>
          </a:xfrm>
          <a:prstGeom prst="wedgeRoundRectCallout">
            <a:avLst>
              <a:gd name="adj1" fmla="val 31739"/>
              <a:gd name="adj2" fmla="val 7898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6E17B9-743B-9804-6C37-24D9B1738B4F}"/>
              </a:ext>
            </a:extLst>
          </p:cNvPr>
          <p:cNvSpPr txBox="1"/>
          <p:nvPr/>
        </p:nvSpPr>
        <p:spPr>
          <a:xfrm>
            <a:off x="7654938" y="789499"/>
            <a:ext cx="314706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37F93F4-ABD2-0265-FFCE-EDFB3F1322E3}"/>
              </a:ext>
            </a:extLst>
          </p:cNvPr>
          <p:cNvGrpSpPr/>
          <p:nvPr/>
        </p:nvGrpSpPr>
        <p:grpSpPr>
          <a:xfrm>
            <a:off x="419011" y="2659418"/>
            <a:ext cx="6226257" cy="1441300"/>
            <a:chOff x="2492073" y="3246516"/>
            <a:chExt cx="6226257" cy="144130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7B4164B-DD4E-CA83-3296-B0CC8E40F504}"/>
                </a:ext>
              </a:extLst>
            </p:cNvPr>
            <p:cNvGrpSpPr/>
            <p:nvPr/>
          </p:nvGrpSpPr>
          <p:grpSpPr>
            <a:xfrm>
              <a:off x="2774907" y="3668137"/>
              <a:ext cx="5943423" cy="598060"/>
              <a:chOff x="3043269" y="4440679"/>
              <a:chExt cx="5943423" cy="598060"/>
            </a:xfrm>
          </p:grpSpPr>
          <p:sp>
            <p:nvSpPr>
              <p:cNvPr id="25" name="Flowchart: Off-page Connector 24">
                <a:extLst>
                  <a:ext uri="{FF2B5EF4-FFF2-40B4-BE49-F238E27FC236}">
                    <a16:creationId xmlns:a16="http://schemas.microsoft.com/office/drawing/2014/main" id="{E745411B-4FCD-811A-BD6F-69AECC5D3D8D}"/>
                  </a:ext>
                </a:extLst>
              </p:cNvPr>
              <p:cNvSpPr/>
              <p:nvPr/>
            </p:nvSpPr>
            <p:spPr>
              <a:xfrm rot="5400000">
                <a:off x="5715951" y="1767997"/>
                <a:ext cx="598060" cy="5943423"/>
              </a:xfrm>
              <a:prstGeom prst="flowChartOffpageConnector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D1B49A6-DB60-B209-CAD9-728F49F3F22A}"/>
                  </a:ext>
                </a:extLst>
              </p:cNvPr>
              <p:cNvSpPr txBox="1"/>
              <p:nvPr/>
            </p:nvSpPr>
            <p:spPr>
              <a:xfrm>
                <a:off x="4679996" y="4539653"/>
                <a:ext cx="33514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 BÈ, NHÓM</a:t>
                </a:r>
              </a:p>
            </p:txBody>
          </p:sp>
        </p:grpSp>
        <p:pic>
          <p:nvPicPr>
            <p:cNvPr id="9" name="Picture 8" descr="A group of children in uniform&#10;&#10;Description automatically generated">
              <a:extLst>
                <a:ext uri="{FF2B5EF4-FFF2-40B4-BE49-F238E27FC236}">
                  <a16:creationId xmlns:a16="http://schemas.microsoft.com/office/drawing/2014/main" id="{D22387D6-D549-9B9C-62AC-012A4676C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073" y="3246516"/>
              <a:ext cx="1409939" cy="1441300"/>
            </a:xfrm>
            <a:prstGeom prst="ellipse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FC1DF7-58BB-6084-1DC7-03A1B5473233}"/>
              </a:ext>
            </a:extLst>
          </p:cNvPr>
          <p:cNvGrpSpPr/>
          <p:nvPr/>
        </p:nvGrpSpPr>
        <p:grpSpPr>
          <a:xfrm>
            <a:off x="419006" y="5514847"/>
            <a:ext cx="6248866" cy="1441300"/>
            <a:chOff x="2469464" y="5000699"/>
            <a:chExt cx="6248866" cy="144130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6D6220F-977A-3EEF-000F-3C3F257E4A4B}"/>
                </a:ext>
              </a:extLst>
            </p:cNvPr>
            <p:cNvGrpSpPr/>
            <p:nvPr/>
          </p:nvGrpSpPr>
          <p:grpSpPr>
            <a:xfrm>
              <a:off x="2774907" y="5422319"/>
              <a:ext cx="5943423" cy="598061"/>
              <a:chOff x="3043269" y="4425917"/>
              <a:chExt cx="5943423" cy="598061"/>
            </a:xfrm>
          </p:grpSpPr>
          <p:sp>
            <p:nvSpPr>
              <p:cNvPr id="24" name="Flowchart: Off-page Connector 23">
                <a:extLst>
                  <a:ext uri="{FF2B5EF4-FFF2-40B4-BE49-F238E27FC236}">
                    <a16:creationId xmlns:a16="http://schemas.microsoft.com/office/drawing/2014/main" id="{FC1DD58E-AEA2-E816-F26B-688BFAE9C234}"/>
                  </a:ext>
                </a:extLst>
              </p:cNvPr>
              <p:cNvSpPr/>
              <p:nvPr/>
            </p:nvSpPr>
            <p:spPr>
              <a:xfrm rot="5400000">
                <a:off x="5715950" y="1753236"/>
                <a:ext cx="598061" cy="5943423"/>
              </a:xfrm>
              <a:prstGeom prst="flowChartOffpageConnector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33A1D65-DB74-C40A-0D1F-03D75ACC1692}"/>
                  </a:ext>
                </a:extLst>
              </p:cNvPr>
              <p:cNvSpPr txBox="1"/>
              <p:nvPr/>
            </p:nvSpPr>
            <p:spPr>
              <a:xfrm>
                <a:off x="4718885" y="4524892"/>
                <a:ext cx="33514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GIÁO VIÊN CHỦ NHIỆM</a:t>
                </a:r>
              </a:p>
            </p:txBody>
          </p:sp>
        </p:grpSp>
        <p:pic>
          <p:nvPicPr>
            <p:cNvPr id="15" name="Picture 14" descr="A cartoon of a person and a child&#10;&#10;Description automatically generated">
              <a:extLst>
                <a:ext uri="{FF2B5EF4-FFF2-40B4-BE49-F238E27FC236}">
                  <a16:creationId xmlns:a16="http://schemas.microsoft.com/office/drawing/2014/main" id="{BF478AEB-31AC-75A5-255E-961BD4A10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55"/>
            <a:stretch/>
          </p:blipFill>
          <p:spPr>
            <a:xfrm>
              <a:off x="2469464" y="5000699"/>
              <a:ext cx="1432548" cy="1441300"/>
            </a:xfrm>
            <a:prstGeom prst="ellipse">
              <a:avLst/>
            </a:prstGeom>
          </p:spPr>
        </p:pic>
      </p:grpSp>
      <p:pic>
        <p:nvPicPr>
          <p:cNvPr id="3" name="Picture 2" descr="A cartoon of a person holding a book and a pointer&#10;&#10;Description automatically generated">
            <a:extLst>
              <a:ext uri="{FF2B5EF4-FFF2-40B4-BE49-F238E27FC236}">
                <a16:creationId xmlns:a16="http://schemas.microsoft.com/office/drawing/2014/main" id="{77FE2B0C-0488-15EB-AD8F-B876A73D05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9175" r="6266"/>
          <a:stretch/>
        </p:blipFill>
        <p:spPr>
          <a:xfrm>
            <a:off x="7392428" y="2425358"/>
            <a:ext cx="4894263" cy="511202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6400" y="4085987"/>
            <a:ext cx="6679265" cy="1451138"/>
            <a:chOff x="396400" y="4085987"/>
            <a:chExt cx="6679265" cy="145113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B47E2AB-D4F9-FE3F-6C0B-59FEEA0F020D}"/>
                </a:ext>
              </a:extLst>
            </p:cNvPr>
            <p:cNvGrpSpPr/>
            <p:nvPr/>
          </p:nvGrpSpPr>
          <p:grpSpPr>
            <a:xfrm>
              <a:off x="662953" y="4477026"/>
              <a:ext cx="6412712" cy="666409"/>
              <a:chOff x="1417702" y="1917703"/>
              <a:chExt cx="6105462" cy="666408"/>
            </a:xfrm>
          </p:grpSpPr>
          <p:sp>
            <p:nvSpPr>
              <p:cNvPr id="17" name="Flowchart: Off-page Connector 16">
                <a:extLst>
                  <a:ext uri="{FF2B5EF4-FFF2-40B4-BE49-F238E27FC236}">
                    <a16:creationId xmlns:a16="http://schemas.microsoft.com/office/drawing/2014/main" id="{E668393A-8709-7C22-0CA6-F3054F72E04E}"/>
                  </a:ext>
                </a:extLst>
              </p:cNvPr>
              <p:cNvSpPr/>
              <p:nvPr/>
            </p:nvSpPr>
            <p:spPr>
              <a:xfrm rot="5400000">
                <a:off x="3932340" y="-596935"/>
                <a:ext cx="666408" cy="5695684"/>
              </a:xfrm>
              <a:prstGeom prst="flowChartOffpageConnector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11AFFB5-AE04-42E5-8339-7861BD261B8D}"/>
                  </a:ext>
                </a:extLst>
              </p:cNvPr>
              <p:cNvSpPr txBox="1"/>
              <p:nvPr/>
            </p:nvSpPr>
            <p:spPr>
              <a:xfrm>
                <a:off x="3013035" y="2066240"/>
                <a:ext cx="4510129" cy="375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 MẸ HỌC SINH VÀ CỘNG ĐỒNG</a:t>
                </a: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/>
            <a:srcRect l="34793" t="25963" r="30673" b="31510"/>
            <a:stretch/>
          </p:blipFill>
          <p:spPr>
            <a:xfrm>
              <a:off x="396400" y="4085987"/>
              <a:ext cx="1432548" cy="1451138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39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F0AED851-54B9-4765-92D2-F0BE443BE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39623" cy="72002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C36641-E425-62C3-8532-507E71D23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7103" y="1270141"/>
            <a:ext cx="4022643" cy="465994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defTabSz="914400"/>
            <a:r>
              <a:rPr lang="en-US" sz="5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5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5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5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     </a:t>
            </a:r>
            <a:r>
              <a:rPr lang="en-US" sz="5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5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5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5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 (</a:t>
            </a:r>
            <a:r>
              <a:rPr lang="en-US" sz="5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500167" cy="7200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764" y="411480"/>
            <a:ext cx="6032840" cy="6317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group of children standing in a garden&#10;&#10;Description automatically generated">
            <a:extLst>
              <a:ext uri="{FF2B5EF4-FFF2-40B4-BE49-F238E27FC236}">
                <a16:creationId xmlns:a16="http://schemas.microsoft.com/office/drawing/2014/main" id="{58BAF985-0464-3B75-3F92-68F5859A1C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" r="3" b="322"/>
          <a:stretch/>
        </p:blipFill>
        <p:spPr>
          <a:xfrm>
            <a:off x="1572426" y="317018"/>
            <a:ext cx="4547386" cy="6341578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05245" y="3134241"/>
            <a:ext cx="734378" cy="707133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946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F0C74ED-989B-4955-26BA-7DCE7DB5154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320089" y="185944"/>
            <a:ext cx="4861258" cy="6826813"/>
          </a:xfrm>
          <a:ln w="12700">
            <a:solidFill>
              <a:schemeClr val="bg1">
                <a:lumMod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41994A-8F88-40B8-C56F-DE628B0BC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652" y="185945"/>
            <a:ext cx="4861258" cy="6829009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0810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4B25F1D-AFD6-8469-849B-DDEC711E5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715" y="185944"/>
            <a:ext cx="4861258" cy="6829009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DE2F63-08D8-E710-79F7-CDE7D5A85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652" y="185944"/>
            <a:ext cx="4861258" cy="6829009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0096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4CD9E1A-04D0-C650-9ED8-6A24A262D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8493" y="769018"/>
            <a:ext cx="4031132" cy="5662863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A12AEE-D793-4156-16F7-1033FEBBF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9018"/>
            <a:ext cx="4031132" cy="5662863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C169F2-68C2-D94E-F3D2-196E73DC0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246" y="769018"/>
            <a:ext cx="4031132" cy="5662863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0843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06FEE-783E-7391-9168-58FB8FB0F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8493" y="769016"/>
            <a:ext cx="4031132" cy="5662863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FFD936-070C-241C-D08D-519DDBF77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9018"/>
            <a:ext cx="4031132" cy="5662863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3764CD-FC25-D06F-CA56-48C40F98E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246" y="769017"/>
            <a:ext cx="4031132" cy="5662863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0562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6231" y="711560"/>
            <a:ext cx="9787162" cy="1362113"/>
          </a:xfrm>
        </p:spPr>
        <p:txBody>
          <a:bodyPr>
            <a:normAutofit/>
          </a:bodyPr>
          <a:lstStyle/>
          <a:p>
            <a:pPr algn="ctr"/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ĐỊA CHỈ TRANG WEBSITE KHAI THÁC </a:t>
            </a:r>
            <a:b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LIỆU CHO HOẠT ĐỘNG TRẢI NGHIỆM</a:t>
            </a:r>
            <a:endParaRPr lang="en-US" sz="3400" dirty="0">
              <a:solidFill>
                <a:srgbClr val="00206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752378" y="2820849"/>
            <a:ext cx="5174504" cy="258180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http://www.nxbgd.vn/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http://www.hanhtrangso.nxbgd.vn/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" action="ppaction://noaction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http://sachthietbigiaoduc.vn/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http://taphuan.nxbgd.vn/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http://chantroisangtao.vn/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/>
          </a:p>
          <a:p>
            <a:pPr>
              <a:lnSpc>
                <a:spcPct val="100000"/>
              </a:lnSpc>
            </a:pP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9206" y="2255918"/>
            <a:ext cx="3711669" cy="37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6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47AECD-1456-42EF-A738-16A51C707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2246" y="266843"/>
            <a:ext cx="1421022" cy="117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4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608C3-635C-2E39-0992-B0ABC4040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223" y="862032"/>
            <a:ext cx="6502652" cy="195684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vi-VN" sz="4200" b="1" dirty="0"/>
              <a:t>GIỚI THIỆU 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b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200" b="1" dirty="0"/>
              <a:t>HOẠT ĐỘNG </a:t>
            </a:r>
            <a:r>
              <a:rPr lang="en-US" sz="4200" b="1" dirty="0"/>
              <a:t>                  </a:t>
            </a:r>
            <a:br>
              <a:rPr lang="en-US" sz="4200" b="1" dirty="0"/>
            </a:br>
            <a:r>
              <a:rPr lang="vi-VN" sz="4200" b="1" dirty="0"/>
              <a:t>TRẢI NGHIỆM 5</a:t>
            </a:r>
            <a:r>
              <a:rPr lang="en-US" sz="4200" b="1" dirty="0"/>
              <a:t> 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EEBD84-663E-7566-8542-B393690FD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5643" y="3018200"/>
            <a:ext cx="6606306" cy="3320668"/>
          </a:xfrm>
        </p:spPr>
        <p:txBody>
          <a:bodyPr vert="horz" lIns="91440" tIns="45720" rIns="91440" bIns="45720" rtlCol="0">
            <a:noAutofit/>
          </a:bodyPr>
          <a:lstStyle/>
          <a:p>
            <a:pPr marL="571491" indent="-571491">
              <a:buFont typeface="Arial" panose="020B0604020202020204" pitchFamily="34" charset="0"/>
              <a:buChar char="•"/>
            </a:pPr>
            <a:r>
              <a:rPr lang="vi-VN" sz="3400" dirty="0">
                <a:latin typeface="+mj-lt"/>
              </a:rPr>
              <a:t>Tác giả</a:t>
            </a:r>
          </a:p>
          <a:p>
            <a:pPr marL="571491" indent="-571491">
              <a:buFont typeface="Arial" panose="020B0604020202020204" pitchFamily="34" charset="0"/>
              <a:buChar char="•"/>
            </a:pPr>
            <a:r>
              <a:rPr lang="vi-VN" sz="3400" dirty="0">
                <a:latin typeface="+mj-lt"/>
              </a:rPr>
              <a:t>Cấu trúc cuốn sách</a:t>
            </a:r>
          </a:p>
          <a:p>
            <a:pPr marL="571491" indent="-571491">
              <a:buFont typeface="Arial" panose="020B0604020202020204" pitchFamily="34" charset="0"/>
              <a:buChar char="•"/>
            </a:pPr>
            <a:r>
              <a:rPr lang="vi-VN" sz="3400" dirty="0">
                <a:latin typeface="+mj-lt"/>
              </a:rPr>
              <a:t>Cấu trúc chủ đề</a:t>
            </a:r>
          </a:p>
          <a:p>
            <a:pPr marL="571491" indent="-571491">
              <a:buFont typeface="Arial" panose="020B0604020202020204" pitchFamily="34" charset="0"/>
              <a:buChar char="•"/>
            </a:pPr>
            <a:r>
              <a:rPr lang="vi-VN" sz="3400" dirty="0">
                <a:latin typeface="+mj-lt"/>
              </a:rPr>
              <a:t>Những đặc trưng của bộ sách</a:t>
            </a:r>
          </a:p>
          <a:p>
            <a:pPr marL="571491" indent="-571491">
              <a:buFont typeface="Arial" panose="020B0604020202020204" pitchFamily="34" charset="0"/>
              <a:buChar char="•"/>
            </a:pPr>
            <a:r>
              <a:rPr lang="vi-VN" sz="3400" dirty="0">
                <a:latin typeface="+mj-lt"/>
              </a:rPr>
              <a:t>Nguồn khái thác dữ liệu</a:t>
            </a:r>
          </a:p>
        </p:txBody>
      </p:sp>
      <p:pic>
        <p:nvPicPr>
          <p:cNvPr id="9" name="Content Placeholder 5" descr="A book cover with a group of children&#10;&#10;Description automatically generated">
            <a:extLst>
              <a:ext uri="{FF2B5EF4-FFF2-40B4-BE49-F238E27FC236}">
                <a16:creationId xmlns:a16="http://schemas.microsoft.com/office/drawing/2014/main" id="{D96F995A-FAD9-AA32-CD2E-92EB454B1C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1" r="1"/>
          <a:stretch/>
        </p:blipFill>
        <p:spPr>
          <a:xfrm>
            <a:off x="7082444" y="0"/>
            <a:ext cx="5157181" cy="720090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3518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5A1D9F-510F-4984-AA16-BA66BB5F8D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71" y="1052361"/>
            <a:ext cx="10042154" cy="476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83605" y="1058279"/>
            <a:ext cx="5868405" cy="832194"/>
          </a:xfrm>
        </p:spPr>
        <p:txBody>
          <a:bodyPr anchor="b">
            <a:normAutofit/>
          </a:bodyPr>
          <a:lstStyle/>
          <a:p>
            <a:r>
              <a:rPr lang="en-US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ĐỘI NGŨ TÁC GIẢ</a:t>
            </a:r>
            <a:endParaRPr lang="vi-VN" sz="4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202722" y="2358984"/>
            <a:ext cx="6576524" cy="317488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PGS.TS. ĐINH THỊ KIM THOA </a:t>
            </a:r>
            <a:r>
              <a:rPr lang="vi-VN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ctr">
              <a:buNone/>
            </a:pPr>
            <a:r>
              <a:rPr lang="vi-VN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Th.S. 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PHẠM THUỲ LIÊM – </a:t>
            </a:r>
            <a:r>
              <a:rPr lang="vi-VN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TS. 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LẠI THỊ YẾN NGỌC</a:t>
            </a:r>
            <a:r>
              <a:rPr lang="vi-VN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ctr">
              <a:buNone/>
            </a:pP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VŨ PHƯƠNG LIÊN – NGUYỄN THỊ THANH LOAN – LÊ HOÀI THU – </a:t>
            </a:r>
            <a:r>
              <a:rPr lang="vi-VN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TRẦN THỊ QUỲNH TRANG</a:t>
            </a:r>
            <a:endParaRPr lang="vi-VN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book cover with a group of children&#10;&#10;Description automatically generated">
            <a:extLst>
              <a:ext uri="{FF2B5EF4-FFF2-40B4-BE49-F238E27FC236}">
                <a16:creationId xmlns:a16="http://schemas.microsoft.com/office/drawing/2014/main" id="{BBDEC9BC-8EC2-CC8D-3D62-ECD08E0B43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5814"/>
          <a:stretch/>
        </p:blipFill>
        <p:spPr>
          <a:xfrm>
            <a:off x="687614" y="753979"/>
            <a:ext cx="4412037" cy="583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2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"/>
          <p:cNvSpPr/>
          <p:nvPr/>
        </p:nvSpPr>
        <p:spPr>
          <a:xfrm>
            <a:off x="317459" y="2060655"/>
            <a:ext cx="11388610" cy="2923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0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SÁCH GIÁO KHOA ĐƯỢC BIÊN SOẠN</a:t>
            </a:r>
          </a:p>
          <a:p>
            <a:pPr algn="ctr">
              <a:lnSpc>
                <a:spcPct val="115000"/>
              </a:lnSpc>
            </a:pPr>
            <a:r>
              <a:rPr lang="en-US" sz="40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DỰA TRÊN CHƯƠNG TRÌNH</a:t>
            </a:r>
            <a:endParaRPr sz="4000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lnSpc>
                <a:spcPct val="115000"/>
              </a:lnSpc>
            </a:pPr>
            <a:r>
              <a:rPr lang="en-US" sz="40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 ĐỘNG TRẢI NGHIỆM</a:t>
            </a:r>
          </a:p>
          <a:p>
            <a:pPr algn="ctr">
              <a:lnSpc>
                <a:spcPct val="115000"/>
              </a:lnSpc>
            </a:pPr>
            <a:r>
              <a:rPr lang="en-US" sz="40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TRONG CTGDPT 2018</a:t>
            </a:r>
            <a:endParaRPr sz="4000" b="1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1" name="Google Shape;12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044" y="762861"/>
            <a:ext cx="1485330" cy="129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/>
          <p:cNvPicPr preferRelativeResize="0"/>
          <p:nvPr/>
        </p:nvPicPr>
        <p:blipFill rotWithShape="1">
          <a:blip r:embed="rId4">
            <a:alphaModFix/>
          </a:blip>
          <a:srcRect l="42271" t="9004" r="42261" b="27983"/>
          <a:stretch/>
        </p:blipFill>
        <p:spPr>
          <a:xfrm>
            <a:off x="2568153" y="6105529"/>
            <a:ext cx="495300" cy="5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"/>
          <p:cNvSpPr/>
          <p:nvPr/>
        </p:nvSpPr>
        <p:spPr>
          <a:xfrm>
            <a:off x="3086273" y="6103488"/>
            <a:ext cx="817231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en-US" sz="2500" b="1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NHÀ XUẤT BẢN GIÁO DỤC VIỆT NAM 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500" b="1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2023</a:t>
            </a:r>
            <a:endParaRPr sz="2500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24" name="Google Shape;124;p2" descr="C:\Users\Administrator\Desktop\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100013" y="4778204"/>
            <a:ext cx="2915816" cy="225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" descr="C:\Users\Administrator\Desktop\8bea6ffdccf97f1fcc27cd2b7f144d9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8131296" y="305507"/>
            <a:ext cx="4175956" cy="221250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"/>
          <p:cNvSpPr txBox="1">
            <a:spLocks noGrp="1"/>
          </p:cNvSpPr>
          <p:nvPr>
            <p:ph type="sldNum" sz="quarter" idx="12"/>
          </p:nvPr>
        </p:nvSpPr>
        <p:spPr>
          <a:xfrm>
            <a:off x="8634412" y="652780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buSzPts val="1200"/>
            </a:pPr>
            <a:fld id="{00000000-1234-1234-1234-123412341234}" type="slidenum">
              <a:rPr lang="en-US"/>
              <a:pPr>
                <a:buSzPts val="1200"/>
              </a:pPr>
              <a:t>5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D1FA807-B96D-DBAD-D6E9-021D64B82594}"/>
              </a:ext>
            </a:extLst>
          </p:cNvPr>
          <p:cNvGrpSpPr/>
          <p:nvPr/>
        </p:nvGrpSpPr>
        <p:grpSpPr>
          <a:xfrm>
            <a:off x="962743" y="1374608"/>
            <a:ext cx="10311113" cy="5029198"/>
            <a:chOff x="1127199" y="1390650"/>
            <a:chExt cx="10311113" cy="5029198"/>
          </a:xfrm>
        </p:grpSpPr>
        <p:sp>
          <p:nvSpPr>
            <p:cNvPr id="133" name="Google Shape;133;p3"/>
            <p:cNvSpPr/>
            <p:nvPr/>
          </p:nvSpPr>
          <p:spPr>
            <a:xfrm>
              <a:off x="1127200" y="1390650"/>
              <a:ext cx="10311112" cy="1571624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 txBox="1"/>
            <p:nvPr/>
          </p:nvSpPr>
          <p:spPr>
            <a:xfrm>
              <a:off x="3280802" y="1390650"/>
              <a:ext cx="7991255" cy="157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algn="just">
                <a:lnSpc>
                  <a:spcPct val="90000"/>
                </a:lnSpc>
                <a:spcBef>
                  <a:spcPts val="560"/>
                </a:spcBef>
                <a:buClr>
                  <a:srgbClr val="000000"/>
                </a:buClr>
                <a:buSzPts val="1600"/>
              </a:pPr>
              <a:r>
                <a:rPr lang="en-US" sz="24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Là</a:t>
              </a:r>
              <a:r>
                <a:rPr lang="en-US" sz="240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HOẠT ĐỘNG GIÁO DỤC </a:t>
              </a:r>
              <a:r>
                <a:rPr lang="en-US" sz="24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trong</a:t>
              </a:r>
              <a:r>
                <a:rPr lang="en-US" sz="240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nhà</a:t>
              </a:r>
              <a:r>
                <a:rPr lang="en-US" sz="240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trường</a:t>
              </a:r>
              <a:r>
                <a:rPr lang="en-US" sz="240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.</a:t>
              </a:r>
              <a:endParaRPr sz="2400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  <a:p>
              <a:pPr algn="just">
                <a:lnSpc>
                  <a:spcPct val="90000"/>
                </a:lnSpc>
                <a:spcBef>
                  <a:spcPts val="560"/>
                </a:spcBef>
                <a:buClr>
                  <a:srgbClr val="000000"/>
                </a:buClr>
                <a:buSzPts val="1600"/>
              </a:pPr>
              <a:r>
                <a:rPr lang="en-US" sz="24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Bắt</a:t>
              </a:r>
              <a:r>
                <a:rPr lang="en-US" sz="240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buộc</a:t>
              </a:r>
              <a:r>
                <a:rPr lang="en-US" sz="240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từ</a:t>
              </a:r>
              <a:r>
                <a:rPr lang="en-US" sz="240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lớp</a:t>
              </a:r>
              <a:r>
                <a:rPr lang="en-US" sz="240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1 </a:t>
              </a:r>
              <a:r>
                <a:rPr lang="en-US" sz="24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đến</a:t>
              </a:r>
              <a:r>
                <a:rPr lang="en-US" sz="240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lớp</a:t>
              </a:r>
              <a:r>
                <a:rPr lang="en-US" sz="240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5.</a:t>
              </a:r>
              <a:endParaRPr sz="2400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  <a:p>
              <a:pPr algn="just">
                <a:lnSpc>
                  <a:spcPct val="90000"/>
                </a:lnSpc>
                <a:spcBef>
                  <a:spcPts val="560"/>
                </a:spcBef>
                <a:buClr>
                  <a:srgbClr val="000000"/>
                </a:buClr>
                <a:buSzPts val="1600"/>
              </a:pPr>
              <a:r>
                <a:rPr lang="en-US" sz="240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Do </a:t>
              </a:r>
              <a:r>
                <a:rPr lang="en-US" sz="24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nhà</a:t>
              </a:r>
              <a:r>
                <a:rPr lang="en-US" sz="240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giáo</a:t>
              </a:r>
              <a:r>
                <a:rPr lang="en-US" sz="240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dục</a:t>
              </a:r>
              <a:r>
                <a:rPr lang="en-US" sz="240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định</a:t>
              </a:r>
              <a:r>
                <a:rPr lang="en-US" sz="240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hướng</a:t>
              </a:r>
              <a:r>
                <a:rPr lang="en-US" sz="240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, </a:t>
              </a:r>
              <a:r>
                <a:rPr lang="en-US" sz="24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thiết</a:t>
              </a:r>
              <a:r>
                <a:rPr lang="en-US" sz="240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kế</a:t>
              </a:r>
              <a:r>
                <a:rPr lang="en-US" sz="240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và</a:t>
              </a:r>
              <a:r>
                <a:rPr lang="en-US" sz="240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hướng</a:t>
              </a:r>
              <a:r>
                <a:rPr lang="en-US" sz="240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dẫn</a:t>
              </a:r>
              <a:r>
                <a:rPr lang="en-US" sz="240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thực</a:t>
              </a:r>
              <a:r>
                <a:rPr lang="en-US" sz="240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hiện</a:t>
              </a:r>
              <a:r>
                <a:rPr lang="en-US" sz="240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. </a:t>
              </a:r>
              <a:endParaRPr sz="2400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1127199" y="3028622"/>
              <a:ext cx="10311113" cy="1755151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50000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 txBox="1"/>
            <p:nvPr/>
          </p:nvSpPr>
          <p:spPr>
            <a:xfrm>
              <a:off x="3280801" y="3113447"/>
              <a:ext cx="7991255" cy="157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algn="just">
                <a:lnSpc>
                  <a:spcPct val="90000"/>
                </a:lnSpc>
                <a:buClr>
                  <a:srgbClr val="000000"/>
                </a:buClr>
                <a:buSzPts val="1600"/>
              </a:pP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Tạo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cơ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hội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cho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học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sinh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tiếp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cận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thực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tế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,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thể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nghiệm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các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cảm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xúc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tích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cực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,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khai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thác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những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kinh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nghiệm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đã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có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và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huy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động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tổng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hợp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kiến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thức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,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kĩ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năng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của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các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môn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học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để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thực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hiện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những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nhiệm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vụ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được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giao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hoặc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giải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quyết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những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vấn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đề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của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thực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tiễn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đời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sống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nhà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trường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,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gia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đình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,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xã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hội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phù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hợp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với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lứa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35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tuổi</a:t>
              </a:r>
              <a:r>
                <a:rPr lang="en-US" sz="235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. </a:t>
              </a:r>
              <a:endParaRPr sz="2350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1127200" y="4848224"/>
              <a:ext cx="10311112" cy="1571624"/>
            </a:xfrm>
            <a:prstGeom prst="roundRect">
              <a:avLst>
                <a:gd name="adj" fmla="val 10000"/>
              </a:avLst>
            </a:prstGeom>
            <a:solidFill>
              <a:srgbClr val="FFC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 txBox="1"/>
            <p:nvPr/>
          </p:nvSpPr>
          <p:spPr>
            <a:xfrm>
              <a:off x="3280802" y="4848224"/>
              <a:ext cx="7991255" cy="157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algn="just">
                <a:lnSpc>
                  <a:spcPct val="90000"/>
                </a:lnSpc>
                <a:buClr>
                  <a:srgbClr val="000000"/>
                </a:buClr>
                <a:buSzPts val="1600"/>
              </a:pP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Những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kinh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nghiệm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đã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trải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qua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được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chuyển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hoá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thành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tri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thức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mới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hiểu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biết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mới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kĩ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năng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mới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,…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góp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phần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phát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huy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tiềm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năng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sáng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tạo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và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khả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năng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thích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ứng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với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cuộc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sống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môi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trường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và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nghề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nghiệp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tương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lai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.</a:t>
              </a:r>
              <a:endParaRPr sz="2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4018" y="1456999"/>
              <a:ext cx="1905083" cy="1449359"/>
            </a:xfrm>
            <a:prstGeom prst="round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4023" y="3226519"/>
              <a:ext cx="1899960" cy="1345481"/>
            </a:xfrm>
            <a:prstGeom prst="round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4018" y="4927740"/>
              <a:ext cx="1899964" cy="1427658"/>
            </a:xfrm>
            <a:prstGeom prst="round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BCC5127-FA02-F741-10F6-8C88D3ADF7B6}"/>
              </a:ext>
            </a:extLst>
          </p:cNvPr>
          <p:cNvSpPr txBox="1"/>
          <p:nvPr/>
        </p:nvSpPr>
        <p:spPr>
          <a:xfrm>
            <a:off x="449019" y="783216"/>
            <a:ext cx="1133856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CHƯƠNG TRÌNH HOẠT ĐỘNG TRẢI NGHIỆM TRONG CTGDPT 2018</a:t>
            </a:r>
            <a:endParaRPr lang="en-US" sz="2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"/>
          <p:cNvSpPr txBox="1"/>
          <p:nvPr/>
        </p:nvSpPr>
        <p:spPr>
          <a:xfrm>
            <a:off x="23886" y="773772"/>
            <a:ext cx="12191851" cy="457200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1E4E79"/>
              </a:buClr>
              <a:buSzPts val="2400"/>
            </a:pPr>
            <a:r>
              <a:rPr lang="en-US" sz="2600" b="1" dirty="0">
                <a:solidFill>
                  <a:srgbClr val="1E4E79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YÊU CẦU VỀ NĂNG LỰC</a:t>
            </a:r>
            <a:endParaRPr sz="2600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75" name="Google Shape;175;p4"/>
          <p:cNvGrpSpPr/>
          <p:nvPr/>
        </p:nvGrpSpPr>
        <p:grpSpPr>
          <a:xfrm rot="2265649">
            <a:off x="-109755" y="3748796"/>
            <a:ext cx="4638708" cy="3161423"/>
            <a:chOff x="1343968" y="173437"/>
            <a:chExt cx="4638708" cy="3161423"/>
          </a:xfrm>
        </p:grpSpPr>
        <p:sp>
          <p:nvSpPr>
            <p:cNvPr id="176" name="Google Shape;176;p4"/>
            <p:cNvSpPr/>
            <p:nvPr/>
          </p:nvSpPr>
          <p:spPr>
            <a:xfrm>
              <a:off x="1343968" y="522620"/>
              <a:ext cx="2022955" cy="1878686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77;p4"/>
            <p:cNvSpPr txBox="1"/>
            <p:nvPr/>
          </p:nvSpPr>
          <p:spPr>
            <a:xfrm>
              <a:off x="1465142" y="587860"/>
              <a:ext cx="1842196" cy="13958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26650" rIns="26650" bIns="26650" anchor="t" anchorCtr="0">
              <a:noAutofit/>
            </a:bodyPr>
            <a:lstStyle/>
            <a:p>
              <a:pPr marL="114298" lvl="1" indent="-114298">
                <a:lnSpc>
                  <a:spcPct val="90000"/>
                </a:lnSpc>
                <a:buClr>
                  <a:srgbClr val="000000"/>
                </a:buClr>
                <a:buSzPts val="1400"/>
                <a:buFont typeface="Arial"/>
                <a:buChar char="••"/>
              </a:pPr>
              <a:r>
                <a:rPr lang="en-US" sz="195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Yêu</a:t>
              </a:r>
              <a:r>
                <a:rPr lang="en-US" sz="195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95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nước</a:t>
              </a:r>
              <a:endParaRPr sz="195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marL="114298" lvl="1" indent="-114298">
                <a:lnSpc>
                  <a:spcPct val="90000"/>
                </a:lnSpc>
                <a:spcBef>
                  <a:spcPts val="210"/>
                </a:spcBef>
                <a:buClr>
                  <a:srgbClr val="000000"/>
                </a:buClr>
                <a:buSzPts val="1400"/>
                <a:buFont typeface="Arial"/>
                <a:buChar char="••"/>
              </a:pPr>
              <a:r>
                <a:rPr lang="en-US" sz="195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Nhân</a:t>
              </a:r>
              <a:r>
                <a:rPr lang="en-US" sz="195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95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ái</a:t>
              </a:r>
              <a:endParaRPr sz="195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marL="114298" lvl="1" indent="-114298">
                <a:lnSpc>
                  <a:spcPct val="90000"/>
                </a:lnSpc>
                <a:spcBef>
                  <a:spcPts val="210"/>
                </a:spcBef>
                <a:buClr>
                  <a:srgbClr val="000000"/>
                </a:buClr>
                <a:buSzPts val="1400"/>
                <a:buFont typeface="Arial"/>
                <a:buChar char="••"/>
              </a:pPr>
              <a:r>
                <a:rPr lang="en-US" sz="195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Trung</a:t>
              </a:r>
              <a:r>
                <a:rPr lang="en-US" sz="195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95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thực</a:t>
              </a:r>
              <a:endParaRPr sz="195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marL="114298" lvl="1" indent="-114298">
                <a:lnSpc>
                  <a:spcPct val="90000"/>
                </a:lnSpc>
                <a:spcBef>
                  <a:spcPts val="210"/>
                </a:spcBef>
                <a:buClr>
                  <a:srgbClr val="000000"/>
                </a:buClr>
                <a:buSzPts val="1400"/>
                <a:buFont typeface="Arial"/>
                <a:buChar char="••"/>
              </a:pPr>
              <a:r>
                <a:rPr lang="en-US" sz="195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Chăm</a:t>
              </a:r>
              <a:r>
                <a:rPr lang="en-US" sz="195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95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chỉ</a:t>
              </a:r>
              <a:endParaRPr sz="195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marL="114298" lvl="1" indent="-114298">
                <a:lnSpc>
                  <a:spcPct val="90000"/>
                </a:lnSpc>
                <a:spcBef>
                  <a:spcPts val="210"/>
                </a:spcBef>
                <a:buClr>
                  <a:srgbClr val="000000"/>
                </a:buClr>
                <a:buSzPts val="1400"/>
                <a:buFont typeface="Arial"/>
                <a:buChar char="••"/>
              </a:pPr>
              <a:r>
                <a:rPr lang="en-US" sz="195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Trách</a:t>
              </a:r>
              <a:r>
                <a:rPr lang="en-US" sz="195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95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nhiệm</a:t>
              </a:r>
              <a:endParaRPr sz="195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2405497" y="1145683"/>
              <a:ext cx="2189177" cy="218917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65" y="88244"/>
                  </a:moveTo>
                  <a:lnTo>
                    <a:pt x="13923" y="86167"/>
                  </a:lnTo>
                  <a:lnTo>
                    <a:pt x="13923" y="86167"/>
                  </a:lnTo>
                  <a:cubicBezTo>
                    <a:pt x="22725" y="101667"/>
                    <a:pt x="38730" y="111702"/>
                    <a:pt x="56516" y="112874"/>
                  </a:cubicBezTo>
                  <a:cubicBezTo>
                    <a:pt x="74302" y="114046"/>
                    <a:pt x="91486" y="106197"/>
                    <a:pt x="102246" y="91986"/>
                  </a:cubicBezTo>
                  <a:lnTo>
                    <a:pt x="99822" y="90610"/>
                  </a:lnTo>
                  <a:lnTo>
                    <a:pt x="107906" y="87205"/>
                  </a:lnTo>
                  <a:lnTo>
                    <a:pt x="108358" y="95457"/>
                  </a:lnTo>
                  <a:lnTo>
                    <a:pt x="105933" y="94080"/>
                  </a:lnTo>
                  <a:lnTo>
                    <a:pt x="105933" y="94080"/>
                  </a:lnTo>
                  <a:cubicBezTo>
                    <a:pt x="94410" y="109611"/>
                    <a:pt x="75820" y="118266"/>
                    <a:pt x="56517" y="117089"/>
                  </a:cubicBezTo>
                  <a:cubicBezTo>
                    <a:pt x="37215" y="115911"/>
                    <a:pt x="19815" y="105060"/>
                    <a:pt x="10265" y="88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1675295" y="2124514"/>
              <a:ext cx="1702123" cy="676878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180;p4"/>
            <p:cNvSpPr txBox="1"/>
            <p:nvPr/>
          </p:nvSpPr>
          <p:spPr>
            <a:xfrm>
              <a:off x="1703229" y="2125010"/>
              <a:ext cx="1662473" cy="6372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0475" rIns="45700" bIns="3047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Phẩm</a:t>
              </a:r>
              <a:r>
                <a:rPr lang="en-US" sz="2800" dirty="0">
                  <a:solidFill>
                    <a:schemeClr val="lt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chất</a:t>
              </a:r>
              <a:endParaRPr sz="2800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3582037" y="521744"/>
              <a:ext cx="2373370" cy="1879562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182;p4"/>
            <p:cNvSpPr txBox="1"/>
            <p:nvPr/>
          </p:nvSpPr>
          <p:spPr>
            <a:xfrm>
              <a:off x="3724812" y="960100"/>
              <a:ext cx="2120581" cy="11682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26650" rIns="26650" bIns="26650" anchor="t" anchorCtr="0">
              <a:noAutofit/>
            </a:bodyPr>
            <a:lstStyle/>
            <a:p>
              <a:pPr marL="114298" lvl="1" indent="-114298">
                <a:lnSpc>
                  <a:spcPct val="90000"/>
                </a:lnSpc>
                <a:buClr>
                  <a:srgbClr val="000000"/>
                </a:buClr>
                <a:buSzPts val="1400"/>
                <a:buFont typeface="Arial"/>
                <a:buChar char="••"/>
              </a:pPr>
              <a:r>
                <a:rPr lang="en-US" sz="19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Tự</a:t>
              </a:r>
              <a:r>
                <a:rPr lang="en-US" sz="19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chủ</a:t>
              </a:r>
              <a:r>
                <a:rPr lang="en-US" sz="19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sz="19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tự</a:t>
              </a:r>
              <a:r>
                <a:rPr lang="en-US" sz="19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lang="en-US" sz="19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endParaRPr sz="190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marL="114298" lvl="1" indent="-114298">
                <a:lnSpc>
                  <a:spcPct val="90000"/>
                </a:lnSpc>
                <a:spcBef>
                  <a:spcPts val="210"/>
                </a:spcBef>
                <a:buClr>
                  <a:srgbClr val="000000"/>
                </a:buClr>
                <a:buSzPts val="1400"/>
                <a:buFont typeface="Arial"/>
                <a:buChar char="••"/>
              </a:pPr>
              <a:r>
                <a:rPr lang="en-US" sz="19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Giao</a:t>
              </a:r>
              <a:r>
                <a:rPr lang="en-US" sz="19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tiếp</a:t>
              </a:r>
              <a:r>
                <a:rPr lang="en-US" sz="19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sz="19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hợp</a:t>
              </a:r>
              <a:r>
                <a:rPr lang="en-US" sz="19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tác</a:t>
              </a:r>
              <a:endParaRPr sz="190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marL="114298" lvl="1" indent="-114298">
                <a:lnSpc>
                  <a:spcPct val="90000"/>
                </a:lnSpc>
                <a:spcBef>
                  <a:spcPts val="210"/>
                </a:spcBef>
                <a:buClr>
                  <a:srgbClr val="000000"/>
                </a:buClr>
                <a:buSzPts val="1400"/>
                <a:buFont typeface="Arial"/>
                <a:buChar char="••"/>
              </a:pPr>
              <a:r>
                <a:rPr lang="en-US" sz="19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r>
                <a:rPr lang="en-US" sz="19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quyết</a:t>
              </a:r>
              <a:r>
                <a:rPr lang="en-US" sz="19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vấn</a:t>
              </a:r>
              <a:r>
                <a:rPr lang="en-US" sz="19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đề</a:t>
              </a:r>
              <a:r>
                <a:rPr lang="en-US" sz="19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sz="19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sáng</a:t>
              </a:r>
              <a:r>
                <a:rPr lang="en-US" sz="19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19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tạo</a:t>
              </a:r>
              <a:endParaRPr sz="190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4280553" y="211292"/>
              <a:ext cx="1702123" cy="676878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184;p4"/>
            <p:cNvSpPr txBox="1"/>
            <p:nvPr/>
          </p:nvSpPr>
          <p:spPr>
            <a:xfrm>
              <a:off x="4234651" y="173437"/>
              <a:ext cx="1662473" cy="6372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0475" rIns="45700" bIns="3047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Năng</a:t>
              </a:r>
              <a:r>
                <a:rPr lang="en-US" sz="2800" dirty="0">
                  <a:solidFill>
                    <a:schemeClr val="lt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lực</a:t>
              </a:r>
              <a:endParaRPr sz="2800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19A30AB-C47F-EBD4-68CC-1B2086E3E524}"/>
              </a:ext>
            </a:extLst>
          </p:cNvPr>
          <p:cNvGrpSpPr/>
          <p:nvPr/>
        </p:nvGrpSpPr>
        <p:grpSpPr>
          <a:xfrm>
            <a:off x="1668010" y="1293150"/>
            <a:ext cx="9693734" cy="4466854"/>
            <a:chOff x="1936217" y="1148014"/>
            <a:chExt cx="9693734" cy="4466854"/>
          </a:xfrm>
        </p:grpSpPr>
        <p:grpSp>
          <p:nvGrpSpPr>
            <p:cNvPr id="147" name="Google Shape;147;p4"/>
            <p:cNvGrpSpPr/>
            <p:nvPr/>
          </p:nvGrpSpPr>
          <p:grpSpPr>
            <a:xfrm>
              <a:off x="2406919" y="1181314"/>
              <a:ext cx="9223032" cy="4433554"/>
              <a:chOff x="169863" y="1401"/>
              <a:chExt cx="9860146" cy="4830705"/>
            </a:xfrm>
          </p:grpSpPr>
          <p:sp>
            <p:nvSpPr>
              <p:cNvPr id="148" name="Google Shape;148;p4"/>
              <p:cNvSpPr/>
              <p:nvPr/>
            </p:nvSpPr>
            <p:spPr>
              <a:xfrm>
                <a:off x="1226571" y="529756"/>
                <a:ext cx="2123634" cy="1321546"/>
              </a:xfrm>
              <a:prstGeom prst="rect">
                <a:avLst/>
              </a:prstGeom>
              <a:solidFill>
                <a:srgbClr val="E0E0E0">
                  <a:alpha val="89411"/>
                </a:srgbClr>
              </a:solidFill>
              <a:ln w="12700" cap="flat" cmpd="sng">
                <a:solidFill>
                  <a:srgbClr val="E0E0E0">
                    <a:alpha val="8941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4"/>
              <p:cNvSpPr txBox="1"/>
              <p:nvPr/>
            </p:nvSpPr>
            <p:spPr>
              <a:xfrm>
                <a:off x="1437064" y="626541"/>
                <a:ext cx="1981330" cy="125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99550" rIns="99550" bIns="99550" anchor="ctr" anchorCtr="0">
                <a:noAutofit/>
              </a:bodyPr>
              <a:lstStyle/>
              <a:p>
                <a:pPr>
                  <a:lnSpc>
                    <a:spcPct val="90000"/>
                  </a:lnSpc>
                  <a:buClr>
                    <a:srgbClr val="000000"/>
                  </a:buClr>
                  <a:buSzPts val="1400"/>
                </a:pP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Hiểu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biết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về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bản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thân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và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môi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trường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sống</a:t>
                </a:r>
                <a:r>
                  <a:rPr lang="en-US" sz="21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endParaRPr sz="2100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1226572" y="1851303"/>
                <a:ext cx="2123633" cy="1361164"/>
              </a:xfrm>
              <a:prstGeom prst="rect">
                <a:avLst/>
              </a:prstGeom>
              <a:solidFill>
                <a:srgbClr val="E4DBDB">
                  <a:alpha val="89411"/>
                </a:srgbClr>
              </a:solidFill>
              <a:ln w="12700" cap="flat" cmpd="sng">
                <a:solidFill>
                  <a:srgbClr val="E4DBDB">
                    <a:alpha val="8941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4"/>
              <p:cNvSpPr txBox="1"/>
              <p:nvPr/>
            </p:nvSpPr>
            <p:spPr>
              <a:xfrm>
                <a:off x="1395414" y="1786323"/>
                <a:ext cx="1983608" cy="13215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99550" rIns="99550" bIns="99550" anchor="ctr" anchorCtr="0">
                <a:noAutofit/>
              </a:bodyPr>
              <a:lstStyle/>
              <a:p>
                <a:pPr>
                  <a:lnSpc>
                    <a:spcPct val="90000"/>
                  </a:lnSpc>
                  <a:buClr>
                    <a:srgbClr val="000000"/>
                  </a:buClr>
                  <a:buSzPts val="1400"/>
                </a:pP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Kĩ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năng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điều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chỉnh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bản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th</a:t>
                </a:r>
                <a:r>
                  <a:rPr lang="vi-VN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â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n</a:t>
                </a:r>
                <a:r>
                  <a:rPr lang="vi-VN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,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đáp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ứng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với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sự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thay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đổi</a:t>
                </a:r>
                <a:r>
                  <a:rPr lang="en-US" sz="210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endParaRPr sz="2100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169863" y="1401"/>
                <a:ext cx="1320886" cy="1320886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4"/>
              <p:cNvSpPr txBox="1"/>
              <p:nvPr/>
            </p:nvSpPr>
            <p:spPr>
              <a:xfrm>
                <a:off x="408872" y="194840"/>
                <a:ext cx="934008" cy="9982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20"/>
                  </a:spcBef>
                  <a:buClr>
                    <a:srgbClr val="000000"/>
                  </a:buClr>
                  <a:buSzPts val="1200"/>
                </a:pPr>
                <a:r>
                  <a:rPr lang="en-US" sz="1200" b="1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NĂNG LỰC THÍCH ỨNG VỚI CUỘC SỐNG</a:t>
                </a:r>
                <a:endParaRPr sz="1200" b="1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4528789" y="529756"/>
                <a:ext cx="1981330" cy="1321547"/>
              </a:xfrm>
              <a:prstGeom prst="rect">
                <a:avLst/>
              </a:prstGeom>
              <a:solidFill>
                <a:srgbClr val="E8D8D8">
                  <a:alpha val="89411"/>
                </a:srgbClr>
              </a:solidFill>
              <a:ln w="12700" cap="flat" cmpd="sng">
                <a:solidFill>
                  <a:srgbClr val="E8D8D8">
                    <a:alpha val="8941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4"/>
              <p:cNvSpPr txBox="1"/>
              <p:nvPr/>
            </p:nvSpPr>
            <p:spPr>
              <a:xfrm>
                <a:off x="4864667" y="730109"/>
                <a:ext cx="1664316" cy="8250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99550" rIns="99550" bIns="99550" anchor="ctr" anchorCtr="0">
                <a:noAutofit/>
              </a:bodyPr>
              <a:lstStyle/>
              <a:p>
                <a:pPr algn="just">
                  <a:lnSpc>
                    <a:spcPct val="90000"/>
                  </a:lnSpc>
                  <a:buClr>
                    <a:srgbClr val="000000"/>
                  </a:buClr>
                  <a:buSzPts val="1400"/>
                </a:pP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Kĩ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năng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lập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kế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hoạch</a:t>
                </a:r>
                <a:endParaRPr sz="2100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4528789" y="1851303"/>
                <a:ext cx="1981330" cy="1321547"/>
              </a:xfrm>
              <a:prstGeom prst="rect">
                <a:avLst/>
              </a:prstGeom>
              <a:solidFill>
                <a:srgbClr val="EED4D4">
                  <a:alpha val="89411"/>
                </a:srgbClr>
              </a:solidFill>
              <a:ln w="12700" cap="flat" cmpd="sng">
                <a:solidFill>
                  <a:srgbClr val="EED4D4">
                    <a:alpha val="8941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4"/>
              <p:cNvSpPr txBox="1"/>
              <p:nvPr/>
            </p:nvSpPr>
            <p:spPr>
              <a:xfrm>
                <a:off x="4717699" y="1560022"/>
                <a:ext cx="1747749" cy="13215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99550" rIns="99550" bIns="99550" anchor="ctr" anchorCtr="0">
                <a:noAutofit/>
              </a:bodyPr>
              <a:lstStyle/>
              <a:p>
                <a:pPr>
                  <a:lnSpc>
                    <a:spcPct val="90000"/>
                  </a:lnSpc>
                  <a:buClr>
                    <a:srgbClr val="000000"/>
                  </a:buClr>
                  <a:buSzPts val="1400"/>
                </a:pP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Kĩ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năng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thực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hiện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kế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hoạch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và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điều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chỉnh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hoạt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động</a:t>
                </a:r>
                <a:endParaRPr sz="2100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4528789" y="3172851"/>
                <a:ext cx="1981330" cy="801027"/>
              </a:xfrm>
              <a:prstGeom prst="rect">
                <a:avLst/>
              </a:prstGeom>
              <a:solidFill>
                <a:srgbClr val="F2D2D2">
                  <a:alpha val="89411"/>
                </a:srgbClr>
              </a:solidFill>
              <a:ln w="12700" cap="flat" cmpd="sng">
                <a:solidFill>
                  <a:srgbClr val="F2D2D2">
                    <a:alpha val="8941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4"/>
              <p:cNvSpPr txBox="1"/>
              <p:nvPr/>
            </p:nvSpPr>
            <p:spPr>
              <a:xfrm>
                <a:off x="4717699" y="2906143"/>
                <a:ext cx="1755860" cy="8780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99550" rIns="99550" bIns="99550" anchor="ctr" anchorCtr="0">
                <a:noAutofit/>
              </a:bodyPr>
              <a:lstStyle/>
              <a:p>
                <a:pPr>
                  <a:lnSpc>
                    <a:spcPct val="90000"/>
                  </a:lnSpc>
                  <a:buClr>
                    <a:srgbClr val="000000"/>
                  </a:buClr>
                  <a:buSzPts val="1400"/>
                </a:pP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Kĩ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năng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đánh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giá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hoạt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động</a:t>
                </a:r>
                <a:endParaRPr sz="2100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3550142" y="13617"/>
                <a:ext cx="1320886" cy="1320886"/>
              </a:xfrm>
              <a:prstGeom prst="ellipse">
                <a:avLst/>
              </a:prstGeom>
              <a:solidFill>
                <a:srgbClr val="C85B5B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4"/>
              <p:cNvSpPr txBox="1"/>
              <p:nvPr/>
            </p:nvSpPr>
            <p:spPr>
              <a:xfrm>
                <a:off x="3740674" y="180525"/>
                <a:ext cx="1029808" cy="9340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20"/>
                  </a:spcBef>
                  <a:buClr>
                    <a:srgbClr val="000000"/>
                  </a:buClr>
                  <a:buSzPts val="1200"/>
                </a:pPr>
                <a:r>
                  <a:rPr lang="en-US" sz="1100" b="1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NĂNG LỰC THIẾT KẾ VÀ TỔ CHỨC HOẠT ĐỘNG </a:t>
                </a:r>
                <a:endParaRPr sz="1100" b="1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7831005" y="529756"/>
                <a:ext cx="2081653" cy="1321547"/>
              </a:xfrm>
              <a:prstGeom prst="rect">
                <a:avLst/>
              </a:prstGeom>
              <a:solidFill>
                <a:srgbClr val="F6CECE">
                  <a:alpha val="89411"/>
                </a:srgbClr>
              </a:solidFill>
              <a:ln w="12700" cap="flat" cmpd="sng">
                <a:solidFill>
                  <a:srgbClr val="F6CECE">
                    <a:alpha val="8941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4"/>
              <p:cNvSpPr txBox="1"/>
              <p:nvPr/>
            </p:nvSpPr>
            <p:spPr>
              <a:xfrm>
                <a:off x="8309189" y="579745"/>
                <a:ext cx="1720820" cy="874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99550" rIns="99550" bIns="99550" anchor="ctr" anchorCtr="0">
                <a:noAutofit/>
              </a:bodyPr>
              <a:lstStyle/>
              <a:p>
                <a:pPr>
                  <a:lnSpc>
                    <a:spcPct val="90000"/>
                  </a:lnSpc>
                  <a:buClr>
                    <a:srgbClr val="000000"/>
                  </a:buClr>
                  <a:buSzPts val="1400"/>
                </a:pP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Hiểu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biết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về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nghề</a:t>
                </a:r>
                <a:r>
                  <a:rPr lang="en-US" sz="210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10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nghiệp</a:t>
                </a:r>
                <a:endParaRPr sz="2100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7831005" y="1851303"/>
                <a:ext cx="2081653" cy="1321547"/>
              </a:xfrm>
              <a:prstGeom prst="rect">
                <a:avLst/>
              </a:prstGeom>
              <a:solidFill>
                <a:srgbClr val="FACCCC">
                  <a:alpha val="89411"/>
                </a:srgbClr>
              </a:solidFill>
              <a:ln w="12700" cap="flat" cmpd="sng">
                <a:solidFill>
                  <a:srgbClr val="FACCCC">
                    <a:alpha val="8941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4"/>
              <p:cNvSpPr txBox="1"/>
              <p:nvPr/>
            </p:nvSpPr>
            <p:spPr>
              <a:xfrm>
                <a:off x="7927453" y="1503899"/>
                <a:ext cx="2081653" cy="14423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99550" rIns="99550" bIns="99550" anchor="ctr" anchorCtr="0">
                <a:noAutofit/>
              </a:bodyPr>
              <a:lstStyle/>
              <a:p>
                <a:pPr>
                  <a:lnSpc>
                    <a:spcPct val="90000"/>
                  </a:lnSpc>
                  <a:buClr>
                    <a:srgbClr val="000000"/>
                  </a:buClr>
                  <a:buSzPts val="1400"/>
                </a:pPr>
                <a:r>
                  <a:rPr lang="en-US" sz="205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Hiểu</a:t>
                </a:r>
                <a:r>
                  <a:rPr lang="en-US" sz="205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05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biết</a:t>
                </a:r>
                <a:r>
                  <a:rPr lang="vi-VN" sz="205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,</a:t>
                </a:r>
                <a:r>
                  <a:rPr lang="en-US" sz="205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05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rèn</a:t>
                </a:r>
                <a:r>
                  <a:rPr lang="en-US" sz="205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05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luyện</a:t>
                </a:r>
                <a:r>
                  <a:rPr lang="en-US" sz="205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05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phẩm</a:t>
                </a:r>
                <a:r>
                  <a:rPr lang="en-US" sz="205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05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chất</a:t>
                </a:r>
                <a:r>
                  <a:rPr lang="en-US" sz="205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, </a:t>
                </a:r>
                <a:r>
                  <a:rPr lang="en-US" sz="205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năng</a:t>
                </a:r>
                <a:r>
                  <a:rPr lang="en-US" sz="205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05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lực</a:t>
                </a:r>
                <a:r>
                  <a:rPr lang="en-US" sz="205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05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liên</a:t>
                </a:r>
                <a:r>
                  <a:rPr lang="en-US" sz="205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05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quan</a:t>
                </a:r>
                <a:r>
                  <a:rPr lang="en-US" sz="205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05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đến</a:t>
                </a:r>
                <a:r>
                  <a:rPr lang="en-US" sz="205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05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nghề</a:t>
                </a:r>
                <a:r>
                  <a:rPr lang="en-US" sz="2050" i="1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050" i="1" dirty="0" err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nghiệp</a:t>
                </a:r>
                <a:r>
                  <a:rPr lang="en-US" sz="2050" dirty="0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endParaRPr sz="2050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7831005" y="3172850"/>
                <a:ext cx="2081653" cy="1659256"/>
              </a:xfrm>
              <a:prstGeom prst="rect">
                <a:avLst/>
              </a:prstGeom>
              <a:solidFill>
                <a:srgbClr val="FEC9C9">
                  <a:alpha val="89411"/>
                </a:srgbClr>
              </a:solidFill>
              <a:ln w="12700" cap="flat" cmpd="sng">
                <a:solidFill>
                  <a:srgbClr val="FEC9C9">
                    <a:alpha val="89411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6900587" y="12722"/>
                <a:ext cx="1320886" cy="1320886"/>
              </a:xfrm>
              <a:prstGeom prst="ellipse">
                <a:avLst/>
              </a:prstGeom>
              <a:solidFill>
                <a:srgbClr val="FE0000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4"/>
              <p:cNvSpPr txBox="1"/>
              <p:nvPr/>
            </p:nvSpPr>
            <p:spPr>
              <a:xfrm>
                <a:off x="7087797" y="235131"/>
                <a:ext cx="1011834" cy="9340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  <a:buClr>
                    <a:srgbClr val="000000"/>
                  </a:buClr>
                  <a:buSzPts val="1200"/>
                </a:pPr>
                <a:r>
                  <a:rPr lang="en-US" sz="1200" b="1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NĂNG LỰC ĐỊNH HƯỚNG NGHỀ NGHIỆP </a:t>
                </a:r>
                <a:endParaRPr sz="1200" b="1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  <p:sp>
          <p:nvSpPr>
            <p:cNvPr id="171" name="Google Shape;171;p4"/>
            <p:cNvSpPr/>
            <p:nvPr/>
          </p:nvSpPr>
          <p:spPr>
            <a:xfrm>
              <a:off x="5106286" y="1148014"/>
              <a:ext cx="672877" cy="670621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rgbClr val="E0E0E0">
                  <a:alpha val="8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8069378" y="1191704"/>
              <a:ext cx="770713" cy="729252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12700" cap="flat" cmpd="sng">
              <a:solidFill>
                <a:srgbClr val="FFE8CA">
                  <a:alpha val="8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936217" y="1148014"/>
              <a:ext cx="632260" cy="607045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12700" cap="flat" cmpd="sng">
              <a:solidFill>
                <a:srgbClr val="F7D5CB">
                  <a:alpha val="8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65;p4"/>
            <p:cNvSpPr txBox="1"/>
            <p:nvPr/>
          </p:nvSpPr>
          <p:spPr>
            <a:xfrm>
              <a:off x="9663252" y="4101160"/>
              <a:ext cx="1966699" cy="1212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9550" rIns="99550" bIns="9955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1400"/>
              </a:pPr>
              <a:r>
                <a:rPr lang="en-US" sz="2050" i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Kĩ</a:t>
              </a:r>
              <a:r>
                <a:rPr lang="en-US" sz="2050" i="1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050" i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năng</a:t>
              </a:r>
              <a:r>
                <a:rPr lang="en-US" sz="2050" i="1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050" i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ra</a:t>
              </a:r>
              <a:r>
                <a:rPr lang="en-US" sz="2050" i="1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050" i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quyết</a:t>
              </a:r>
              <a:r>
                <a:rPr lang="en-US" sz="2050" i="1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050" i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định</a:t>
              </a:r>
              <a:r>
                <a:rPr lang="vi-VN" sz="2050" i="1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,</a:t>
              </a:r>
              <a:r>
                <a:rPr lang="en-US" sz="2050" i="1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050" i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lập</a:t>
              </a:r>
              <a:r>
                <a:rPr lang="en-US" sz="2050" i="1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050" i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kế</a:t>
              </a:r>
              <a:r>
                <a:rPr lang="en-US" sz="2050" i="1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050" i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hoạch</a:t>
              </a:r>
              <a:r>
                <a:rPr lang="en-US" sz="2050" i="1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050" i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học</a:t>
              </a:r>
              <a:r>
                <a:rPr lang="en-US" sz="2050" i="1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050" i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tập</a:t>
              </a:r>
              <a:r>
                <a:rPr lang="en-US" sz="2050" i="1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050" i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theo</a:t>
              </a:r>
              <a:r>
                <a:rPr lang="en-US" sz="2050" i="1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050" i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định</a:t>
              </a:r>
              <a:r>
                <a:rPr lang="en-US" sz="2050" i="1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050" i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hướng</a:t>
              </a:r>
              <a:r>
                <a:rPr lang="en-US" sz="2050" i="1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050" i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nghề</a:t>
              </a:r>
              <a:r>
                <a:rPr lang="en-US" sz="2050" i="1" dirty="0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lang="en-US" sz="2050" i="1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nghiệp</a:t>
              </a:r>
              <a:endParaRPr sz="205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6"/>
          <p:cNvSpPr txBox="1"/>
          <p:nvPr/>
        </p:nvSpPr>
        <p:spPr>
          <a:xfrm>
            <a:off x="0" y="716915"/>
            <a:ext cx="12191851" cy="457200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algn="ctr">
              <a:lnSpc>
                <a:spcPct val="90000"/>
              </a:lnSpc>
              <a:buClr>
                <a:srgbClr val="1E4E79"/>
              </a:buClr>
              <a:buSzPts val="2400"/>
            </a:pPr>
            <a:r>
              <a:rPr lang="en-US" sz="2600" b="1" dirty="0">
                <a:solidFill>
                  <a:srgbClr val="1E4E79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NỘI DUNG KHÁI QUÁT HOẠT ĐỘNG</a:t>
            </a:r>
            <a:endParaRPr sz="2600"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A746D6-31D4-27AF-3938-630B295B17BD}"/>
              </a:ext>
            </a:extLst>
          </p:cNvPr>
          <p:cNvGrpSpPr/>
          <p:nvPr/>
        </p:nvGrpSpPr>
        <p:grpSpPr>
          <a:xfrm>
            <a:off x="978653" y="1366610"/>
            <a:ext cx="10282318" cy="4467680"/>
            <a:chOff x="940553" y="1343727"/>
            <a:chExt cx="10282318" cy="4467680"/>
          </a:xfrm>
        </p:grpSpPr>
        <p:grpSp>
          <p:nvGrpSpPr>
            <p:cNvPr id="213" name="Google Shape;213;p6"/>
            <p:cNvGrpSpPr/>
            <p:nvPr/>
          </p:nvGrpSpPr>
          <p:grpSpPr>
            <a:xfrm>
              <a:off x="940553" y="1541891"/>
              <a:ext cx="10282318" cy="4269516"/>
              <a:chOff x="2340" y="151241"/>
              <a:chExt cx="10282318" cy="4269516"/>
            </a:xfrm>
          </p:grpSpPr>
          <p:sp>
            <p:nvSpPr>
              <p:cNvPr id="214" name="Google Shape;214;p6"/>
              <p:cNvSpPr/>
              <p:nvPr/>
            </p:nvSpPr>
            <p:spPr>
              <a:xfrm>
                <a:off x="2340" y="151241"/>
                <a:ext cx="2282930" cy="4269516"/>
              </a:xfrm>
              <a:prstGeom prst="roundRect">
                <a:avLst>
                  <a:gd name="adj" fmla="val 10000"/>
                </a:avLst>
              </a:prstGeom>
              <a:solidFill>
                <a:schemeClr val="bg1">
                  <a:lumMod val="50000"/>
                </a:schemeClr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6"/>
              <p:cNvSpPr txBox="1"/>
              <p:nvPr/>
            </p:nvSpPr>
            <p:spPr>
              <a:xfrm>
                <a:off x="69205" y="218106"/>
                <a:ext cx="2149200" cy="41357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6675" tIns="106675" rIns="106675" bIns="106675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  <a:buClr>
                    <a:srgbClr val="000000"/>
                  </a:buClr>
                  <a:buSzPts val="2800"/>
                </a:pPr>
                <a:r>
                  <a:rPr lang="en-US" sz="3199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1 </a:t>
                </a:r>
                <a:endParaRPr sz="3199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  <a:p>
                <a:pPr algn="ctr">
                  <a:lnSpc>
                    <a:spcPct val="90000"/>
                  </a:lnSpc>
                  <a:buClr>
                    <a:srgbClr val="000000"/>
                  </a:buClr>
                  <a:buSzPts val="2800"/>
                </a:pPr>
                <a:r>
                  <a:rPr lang="en-US" sz="3199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Hoạt</a:t>
                </a:r>
                <a:r>
                  <a:rPr lang="en-US" sz="3199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3199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động</a:t>
                </a:r>
                <a:r>
                  <a:rPr lang="en-US" sz="3199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3199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hướng</a:t>
                </a:r>
                <a:r>
                  <a:rPr lang="en-US" sz="3199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3199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vào</a:t>
                </a:r>
                <a:r>
                  <a:rPr lang="en-US" sz="3199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3199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bản</a:t>
                </a:r>
                <a:r>
                  <a:rPr lang="en-US" sz="3199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3199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thân</a:t>
                </a:r>
                <a:endParaRPr sz="3199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  <a:p>
                <a:pPr algn="ctr">
                  <a:lnSpc>
                    <a:spcPct val="90000"/>
                  </a:lnSpc>
                  <a:buClr>
                    <a:srgbClr val="000000"/>
                  </a:buClr>
                  <a:buSzPts val="2800"/>
                </a:pPr>
                <a:r>
                  <a:rPr lang="en-US" sz="3199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(60%)</a:t>
                </a:r>
                <a:endParaRPr sz="3199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216" name="Google Shape;216;p6"/>
              <p:cNvSpPr/>
              <p:nvPr/>
            </p:nvSpPr>
            <p:spPr>
              <a:xfrm>
                <a:off x="2668803" y="151241"/>
                <a:ext cx="2282930" cy="4203359"/>
              </a:xfrm>
              <a:prstGeom prst="roundRect">
                <a:avLst>
                  <a:gd name="adj" fmla="val 10000"/>
                </a:avLst>
              </a:prstGeom>
              <a:solidFill>
                <a:schemeClr val="bg1">
                  <a:lumMod val="50000"/>
                </a:schemeClr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6"/>
              <p:cNvSpPr txBox="1"/>
              <p:nvPr/>
            </p:nvSpPr>
            <p:spPr>
              <a:xfrm>
                <a:off x="2735668" y="218106"/>
                <a:ext cx="2149200" cy="40696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6675" tIns="106675" rIns="106675" bIns="106675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  <a:buClr>
                    <a:srgbClr val="000000"/>
                  </a:buClr>
                  <a:buSzPts val="2800"/>
                </a:pPr>
                <a:r>
                  <a:rPr lang="en-US" sz="3199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2 </a:t>
                </a:r>
                <a:endParaRPr sz="3199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  <a:p>
                <a:pPr algn="ctr">
                  <a:lnSpc>
                    <a:spcPct val="90000"/>
                  </a:lnSpc>
                  <a:buClr>
                    <a:srgbClr val="000000"/>
                  </a:buClr>
                  <a:buSzPts val="2800"/>
                </a:pPr>
                <a:r>
                  <a:rPr lang="en-US" sz="3199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Hoạt</a:t>
                </a:r>
                <a:r>
                  <a:rPr lang="en-US" sz="3199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3199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động</a:t>
                </a:r>
                <a:r>
                  <a:rPr lang="en-US" sz="3199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3199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hướng</a:t>
                </a:r>
                <a:r>
                  <a:rPr lang="en-US" sz="3199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3199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đến</a:t>
                </a:r>
                <a:r>
                  <a:rPr lang="en-US" sz="3199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3199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xã</a:t>
                </a:r>
                <a:r>
                  <a:rPr lang="en-US" sz="3199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3199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hội</a:t>
                </a:r>
                <a:endParaRPr sz="3199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  <a:p>
                <a:pPr algn="ctr">
                  <a:lnSpc>
                    <a:spcPct val="90000"/>
                  </a:lnSpc>
                  <a:buClr>
                    <a:srgbClr val="000000"/>
                  </a:buClr>
                  <a:buSzPts val="2800"/>
                </a:pPr>
                <a:r>
                  <a:rPr lang="en-US" sz="3199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(20%)</a:t>
                </a:r>
                <a:endParaRPr sz="3199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>
                <a:off x="5335266" y="151241"/>
                <a:ext cx="2282930" cy="4204136"/>
              </a:xfrm>
              <a:prstGeom prst="roundRect">
                <a:avLst>
                  <a:gd name="adj" fmla="val 10000"/>
                </a:avLst>
              </a:prstGeom>
              <a:solidFill>
                <a:schemeClr val="bg1">
                  <a:lumMod val="50000"/>
                </a:schemeClr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6"/>
              <p:cNvSpPr txBox="1"/>
              <p:nvPr/>
            </p:nvSpPr>
            <p:spPr>
              <a:xfrm>
                <a:off x="5402131" y="218106"/>
                <a:ext cx="2149200" cy="40704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6675" tIns="106675" rIns="106675" bIns="106675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2800"/>
                </a:pPr>
                <a:r>
                  <a:rPr lang="en-US" sz="3199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3 </a:t>
                </a:r>
                <a:endParaRPr sz="3199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  <a:p>
                <a:pPr algn="ctr">
                  <a:buClr>
                    <a:srgbClr val="000000"/>
                  </a:buClr>
                  <a:buSzPts val="2800"/>
                </a:pPr>
                <a:r>
                  <a:rPr lang="en-US" sz="3199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Hoạt</a:t>
                </a:r>
                <a:r>
                  <a:rPr lang="en-US" sz="3199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3199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động</a:t>
                </a:r>
                <a:r>
                  <a:rPr lang="en-US" sz="3199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3199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hướng</a:t>
                </a:r>
                <a:r>
                  <a:rPr lang="en-US" sz="3199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3199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đến</a:t>
                </a:r>
                <a:r>
                  <a:rPr lang="en-US" sz="3199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3199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tự</a:t>
                </a:r>
                <a:r>
                  <a:rPr lang="en-US" sz="3199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3199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nhiên</a:t>
                </a:r>
                <a:endParaRPr sz="3199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  <a:p>
                <a:pPr algn="ctr">
                  <a:buClr>
                    <a:srgbClr val="000000"/>
                  </a:buClr>
                  <a:buSzPts val="2800"/>
                </a:pPr>
                <a:r>
                  <a:rPr lang="en-US" sz="3199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(10%) </a:t>
                </a:r>
                <a:endParaRPr sz="3199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001728" y="151241"/>
                <a:ext cx="2282930" cy="4204136"/>
              </a:xfrm>
              <a:prstGeom prst="roundRect">
                <a:avLst>
                  <a:gd name="adj" fmla="val 10000"/>
                </a:avLst>
              </a:prstGeom>
              <a:solidFill>
                <a:schemeClr val="bg1">
                  <a:lumMod val="50000"/>
                </a:schemeClr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6"/>
              <p:cNvSpPr txBox="1"/>
              <p:nvPr/>
            </p:nvSpPr>
            <p:spPr>
              <a:xfrm>
                <a:off x="8068593" y="218106"/>
                <a:ext cx="2149200" cy="40704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6675" tIns="106675" rIns="106675" bIns="106675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  <a:buClr>
                    <a:srgbClr val="000000"/>
                  </a:buClr>
                  <a:buSzPts val="2800"/>
                </a:pPr>
                <a:r>
                  <a:rPr lang="en-US" sz="3199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4 </a:t>
                </a:r>
                <a:endParaRPr sz="3199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  <a:p>
                <a:pPr algn="ctr">
                  <a:lnSpc>
                    <a:spcPct val="90000"/>
                  </a:lnSpc>
                  <a:buClr>
                    <a:srgbClr val="000000"/>
                  </a:buClr>
                  <a:buSzPts val="2800"/>
                </a:pPr>
                <a:r>
                  <a:rPr lang="en-US" sz="3199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Hoạt</a:t>
                </a:r>
                <a:r>
                  <a:rPr lang="en-US" sz="3199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3199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động</a:t>
                </a:r>
                <a:r>
                  <a:rPr lang="en-US" sz="3199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3199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hướng</a:t>
                </a:r>
                <a:r>
                  <a:rPr lang="en-US" sz="3199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3199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nghiệp</a:t>
                </a:r>
                <a:r>
                  <a:rPr lang="en-US" sz="3199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endParaRPr sz="3199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  <a:p>
                <a:pPr algn="ctr">
                  <a:lnSpc>
                    <a:spcPct val="90000"/>
                  </a:lnSpc>
                  <a:buClr>
                    <a:srgbClr val="000000"/>
                  </a:buClr>
                  <a:buSzPts val="2800"/>
                </a:pPr>
                <a:r>
                  <a:rPr lang="en-US" sz="3199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(10%)</a:t>
                </a:r>
                <a:endParaRPr sz="3199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  <p:sp>
          <p:nvSpPr>
            <p:cNvPr id="223" name="Google Shape;223;p6"/>
            <p:cNvSpPr/>
            <p:nvPr/>
          </p:nvSpPr>
          <p:spPr>
            <a:xfrm>
              <a:off x="1789219" y="1349995"/>
              <a:ext cx="537864" cy="533400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rgbClr val="F7D5CB">
                  <a:alpha val="8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4349085" y="1356076"/>
              <a:ext cx="624128" cy="607045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12700" cap="flat" cmpd="sng">
              <a:solidFill>
                <a:srgbClr val="E0E0E0">
                  <a:alpha val="8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7108695" y="1356265"/>
              <a:ext cx="612498" cy="594504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12700" cap="flat" cmpd="sng">
              <a:solidFill>
                <a:srgbClr val="FFE8CA">
                  <a:alpha val="8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9856673" y="1343727"/>
              <a:ext cx="518872" cy="607045"/>
            </a:xfrm>
            <a:prstGeom prst="roundRect">
              <a:avLst>
                <a:gd name="adj" fmla="val 16670"/>
              </a:avLst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-100013" y="4778204"/>
            <a:ext cx="2915816" cy="2251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4E767C-62F3-F3E0-ACC2-F3901EE4A29F}"/>
              </a:ext>
            </a:extLst>
          </p:cNvPr>
          <p:cNvGrpSpPr/>
          <p:nvPr/>
        </p:nvGrpSpPr>
        <p:grpSpPr>
          <a:xfrm>
            <a:off x="857102" y="509411"/>
            <a:ext cx="10047456" cy="6182076"/>
            <a:chOff x="1081" y="526329"/>
            <a:chExt cx="10047456" cy="6182076"/>
          </a:xfrm>
        </p:grpSpPr>
        <p:sp>
          <p:nvSpPr>
            <p:cNvPr id="189" name="Google Shape;189;p5"/>
            <p:cNvSpPr/>
            <p:nvPr/>
          </p:nvSpPr>
          <p:spPr>
            <a:xfrm>
              <a:off x="1081" y="2079979"/>
              <a:ext cx="2683686" cy="305183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2399"/>
              </a:pPr>
              <a:r>
                <a:rPr lang="en-US" sz="26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lang="en-US" sz="2600" dirty="0">
                  <a:solidFill>
                    <a:schemeClr val="lt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yêu</a:t>
              </a:r>
              <a:r>
                <a:rPr lang="en-US" sz="2600" dirty="0">
                  <a:solidFill>
                    <a:schemeClr val="lt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cầu</a:t>
              </a:r>
              <a:r>
                <a:rPr lang="en-US" sz="2600" dirty="0">
                  <a:solidFill>
                    <a:schemeClr val="lt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cần</a:t>
              </a:r>
              <a:r>
                <a:rPr lang="en-US" sz="2600" dirty="0">
                  <a:solidFill>
                    <a:schemeClr val="lt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đạt</a:t>
              </a:r>
              <a:r>
                <a:rPr lang="en-US" sz="2600" dirty="0">
                  <a:solidFill>
                    <a:schemeClr val="lt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2600" dirty="0">
                  <a:solidFill>
                    <a:schemeClr val="lt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chương</a:t>
              </a:r>
              <a:r>
                <a:rPr lang="en-US" sz="2600" dirty="0">
                  <a:solidFill>
                    <a:schemeClr val="lt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trình</a:t>
              </a:r>
              <a:r>
                <a:rPr lang="en-US" sz="2600" dirty="0">
                  <a:solidFill>
                    <a:schemeClr val="lt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được</a:t>
              </a:r>
              <a:endParaRPr sz="2600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algn="ctr">
                <a:buClr>
                  <a:srgbClr val="000000"/>
                </a:buClr>
                <a:buSzPts val="2399"/>
              </a:pPr>
              <a:r>
                <a:rPr lang="en-US" sz="26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thực</a:t>
              </a:r>
              <a:r>
                <a:rPr lang="en-US" sz="2600" dirty="0">
                  <a:solidFill>
                    <a:schemeClr val="lt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00" dirty="0" err="1">
                  <a:solidFill>
                    <a:schemeClr val="lt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hiện</a:t>
              </a:r>
              <a:endParaRPr sz="2600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190" name="Google Shape;190;p5"/>
            <p:cNvGrpSpPr/>
            <p:nvPr/>
          </p:nvGrpSpPr>
          <p:grpSpPr>
            <a:xfrm>
              <a:off x="4109729" y="526329"/>
              <a:ext cx="5503487" cy="6182076"/>
              <a:chOff x="2401800" y="-222809"/>
              <a:chExt cx="5275223" cy="6182076"/>
            </a:xfrm>
          </p:grpSpPr>
          <p:sp>
            <p:nvSpPr>
              <p:cNvPr id="191" name="Google Shape;191;p5"/>
              <p:cNvSpPr/>
              <p:nvPr/>
            </p:nvSpPr>
            <p:spPr>
              <a:xfrm>
                <a:off x="3420510" y="2845872"/>
                <a:ext cx="709418" cy="1351789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60000" y="0"/>
                    </a:lnTo>
                    <a:lnTo>
                      <a:pt x="60000" y="12000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12700" cap="flat" cmpd="sng">
                <a:solidFill>
                  <a:schemeClr val="accent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5"/>
              <p:cNvSpPr txBox="1"/>
              <p:nvPr/>
            </p:nvSpPr>
            <p:spPr>
              <a:xfrm>
                <a:off x="3737054" y="3483600"/>
                <a:ext cx="76331" cy="7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700" tIns="0" rIns="12700" bIns="0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  <a:buClr>
                    <a:srgbClr val="000000"/>
                  </a:buClr>
                  <a:buSzPts val="500"/>
                </a:pPr>
                <a:endParaRPr sz="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3420510" y="2800152"/>
                <a:ext cx="709418" cy="9144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60000"/>
                    </a:moveTo>
                    <a:lnTo>
                      <a:pt x="120000" y="60000"/>
                    </a:lnTo>
                  </a:path>
                </a:pathLst>
              </a:custGeom>
              <a:noFill/>
              <a:ln w="12700" cap="flat" cmpd="sng">
                <a:solidFill>
                  <a:schemeClr val="accent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5"/>
              <p:cNvSpPr txBox="1"/>
              <p:nvPr/>
            </p:nvSpPr>
            <p:spPr>
              <a:xfrm>
                <a:off x="3757484" y="2828136"/>
                <a:ext cx="35470" cy="354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700" tIns="0" rIns="12700" bIns="0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  <a:buClr>
                    <a:srgbClr val="000000"/>
                  </a:buClr>
                  <a:buSzPts val="500"/>
                </a:pPr>
                <a:endParaRPr sz="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3420510" y="1494082"/>
                <a:ext cx="709418" cy="1351789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120000"/>
                    </a:moveTo>
                    <a:lnTo>
                      <a:pt x="60000" y="120000"/>
                    </a:lnTo>
                    <a:lnTo>
                      <a:pt x="60000" y="0"/>
                    </a:lnTo>
                    <a:lnTo>
                      <a:pt x="120000" y="0"/>
                    </a:lnTo>
                  </a:path>
                </a:pathLst>
              </a:custGeom>
              <a:noFill/>
              <a:ln w="12700" cap="flat" cmpd="sng">
                <a:solidFill>
                  <a:schemeClr val="accent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5"/>
              <p:cNvSpPr txBox="1"/>
              <p:nvPr/>
            </p:nvSpPr>
            <p:spPr>
              <a:xfrm>
                <a:off x="3737054" y="2131811"/>
                <a:ext cx="76331" cy="7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700" tIns="0" rIns="12700" bIns="0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  <a:buClr>
                    <a:srgbClr val="000000"/>
                  </a:buClr>
                  <a:buSzPts val="500"/>
                </a:pPr>
                <a:endParaRPr sz="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 rot="16200000">
                <a:off x="-211516" y="2390507"/>
                <a:ext cx="6172827" cy="946195"/>
              </a:xfrm>
              <a:prstGeom prst="rect">
                <a:avLst/>
              </a:prstGeom>
              <a:solidFill>
                <a:srgbClr val="FFC000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5"/>
              <p:cNvSpPr txBox="1"/>
              <p:nvPr/>
            </p:nvSpPr>
            <p:spPr>
              <a:xfrm rot="16200000">
                <a:off x="-180471" y="2413947"/>
                <a:ext cx="6172829" cy="9178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0300" tIns="20300" rIns="20300" bIns="20300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  <a:buClr>
                    <a:srgbClr val="000000"/>
                  </a:buClr>
                  <a:buSzPts val="3200"/>
                </a:pPr>
                <a:r>
                  <a:rPr lang="en-US" sz="3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Hoạt</a:t>
                </a:r>
                <a:r>
                  <a:rPr lang="en-US" sz="34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động</a:t>
                </a:r>
                <a:r>
                  <a:rPr lang="en-US" sz="34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vi-VN" sz="34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giáo dục</a:t>
                </a:r>
                <a:r>
                  <a:rPr lang="en-US" sz="34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theo</a:t>
                </a:r>
                <a:r>
                  <a:rPr lang="en-US" sz="34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chủ</a:t>
                </a:r>
                <a:r>
                  <a:rPr lang="en-US" sz="34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đề</a:t>
                </a:r>
                <a:r>
                  <a:rPr lang="en-US" sz="34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endParaRPr sz="3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4129929" y="953367"/>
                <a:ext cx="3547094" cy="1081431"/>
              </a:xfrm>
              <a:prstGeom prst="rect">
                <a:avLst/>
              </a:prstGeom>
              <a:solidFill>
                <a:schemeClr val="accent6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5"/>
              <p:cNvSpPr txBox="1"/>
              <p:nvPr/>
            </p:nvSpPr>
            <p:spPr>
              <a:xfrm>
                <a:off x="4129929" y="953367"/>
                <a:ext cx="3547094" cy="10814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5875" tIns="15875" rIns="15875" bIns="15875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  <a:buClr>
                    <a:srgbClr val="000000"/>
                  </a:buClr>
                  <a:buSzPts val="2500"/>
                </a:pPr>
                <a:r>
                  <a:rPr lang="en-US" sz="3000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Sinh</a:t>
                </a:r>
                <a:r>
                  <a:rPr lang="en-US" sz="3000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3000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hoạt</a:t>
                </a:r>
                <a:r>
                  <a:rPr lang="en-US" sz="3000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3000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dưới</a:t>
                </a:r>
                <a:r>
                  <a:rPr lang="en-US" sz="3000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3000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cờ</a:t>
                </a:r>
                <a:endParaRPr sz="300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4129929" y="2305156"/>
                <a:ext cx="3547094" cy="1081431"/>
              </a:xfrm>
              <a:prstGeom prst="rect">
                <a:avLst/>
              </a:prstGeom>
              <a:solidFill>
                <a:schemeClr val="accent6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5"/>
              <p:cNvSpPr txBox="1"/>
              <p:nvPr/>
            </p:nvSpPr>
            <p:spPr>
              <a:xfrm>
                <a:off x="4129929" y="2305156"/>
                <a:ext cx="3547094" cy="10814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5875" tIns="15875" rIns="15875" bIns="15875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  <a:buClr>
                    <a:srgbClr val="000000"/>
                  </a:buClr>
                  <a:buSzPts val="2500"/>
                </a:pPr>
                <a:r>
                  <a:rPr lang="en-US" sz="3000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Sinh</a:t>
                </a:r>
                <a:r>
                  <a:rPr lang="en-US" sz="3000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3000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hoạt</a:t>
                </a:r>
                <a:r>
                  <a:rPr lang="en-US" sz="3000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3000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lớp</a:t>
                </a:r>
                <a:endParaRPr sz="300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4129929" y="3656945"/>
                <a:ext cx="3547094" cy="1321799"/>
              </a:xfrm>
              <a:prstGeom prst="rect">
                <a:avLst/>
              </a:prstGeom>
              <a:solidFill>
                <a:schemeClr val="accent6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5"/>
              <p:cNvSpPr txBox="1"/>
              <p:nvPr/>
            </p:nvSpPr>
            <p:spPr>
              <a:xfrm>
                <a:off x="4129929" y="3881583"/>
                <a:ext cx="3547094" cy="8268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5875" tIns="15875" rIns="15875" bIns="15875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  <a:buClr>
                    <a:srgbClr val="000000"/>
                  </a:buClr>
                  <a:buSzPts val="2500"/>
                </a:pPr>
                <a:r>
                  <a:rPr lang="en-US" sz="2800" spc="-60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Hoạt</a:t>
                </a:r>
                <a:r>
                  <a:rPr lang="en-US" sz="2800" spc="-60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800" spc="-60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động</a:t>
                </a:r>
                <a:r>
                  <a:rPr lang="en-US" sz="2800" spc="-60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800" spc="-60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trải</a:t>
                </a:r>
                <a:r>
                  <a:rPr lang="en-US" sz="2800" spc="-60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800" spc="-60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nghiệm</a:t>
                </a:r>
                <a:r>
                  <a:rPr lang="en-US" sz="2800" spc="-60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800" spc="-60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định</a:t>
                </a:r>
                <a:r>
                  <a:rPr lang="en-US" sz="2800" spc="-60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800" spc="-60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kì</a:t>
                </a:r>
                <a:r>
                  <a:rPr lang="en-US" sz="2800" spc="-60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800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(</a:t>
                </a:r>
                <a:r>
                  <a:rPr lang="en-US" sz="2800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tham</a:t>
                </a:r>
                <a:r>
                  <a:rPr lang="en-US" sz="2800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800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quan</a:t>
                </a:r>
                <a:r>
                  <a:rPr lang="en-US" sz="2800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, </a:t>
                </a:r>
                <a:r>
                  <a:rPr lang="vi-VN" sz="2800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      </a:t>
                </a:r>
                <a:r>
                  <a:rPr lang="en-US" sz="2800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tổ</a:t>
                </a:r>
                <a:r>
                  <a:rPr lang="en-US" sz="2800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800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chức</a:t>
                </a:r>
                <a:r>
                  <a:rPr lang="vi-VN" sz="2800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800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sự</a:t>
                </a:r>
                <a:r>
                  <a:rPr lang="en-US" sz="2800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 </a:t>
                </a:r>
                <a:r>
                  <a:rPr lang="en-US" sz="2800" dirty="0" err="1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kiện</a:t>
                </a:r>
                <a:r>
                  <a:rPr lang="en-US" sz="2800" dirty="0">
                    <a:solidFill>
                      <a:schemeClr val="lt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rPr>
                  <a:t>,…)</a:t>
                </a:r>
                <a:endParaRPr sz="280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  <p:sp>
          <p:nvSpPr>
            <p:cNvPr id="205" name="Google Shape;205;p5"/>
            <p:cNvSpPr/>
            <p:nvPr/>
          </p:nvSpPr>
          <p:spPr>
            <a:xfrm>
              <a:off x="2766221" y="3465056"/>
              <a:ext cx="1283772" cy="295374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12700" cap="flat" cmpd="sng">
              <a:solidFill>
                <a:srgbClr val="AC5B2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2399"/>
              </a:pPr>
              <a:endParaRPr sz="239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9613222" y="1978905"/>
              <a:ext cx="435315" cy="3253981"/>
            </a:xfrm>
            <a:prstGeom prst="rightBrace">
              <a:avLst>
                <a:gd name="adj1" fmla="val 8333"/>
                <a:gd name="adj2" fmla="val 51003"/>
              </a:avLst>
            </a:prstGeom>
            <a:noFill/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2399"/>
              </a:pPr>
              <a:endParaRPr sz="239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7" name="Google Shape;207;p5" descr="C:\Users\Administrator\Desktop\8bea6ffdccf97f1fcc27cd2b7f144d9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8277726" y="0"/>
            <a:ext cx="3961899" cy="203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5" descr="C:\Users\Administrator\Desktop\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0" y="4929881"/>
            <a:ext cx="2915816" cy="2251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7867</TotalTime>
  <Words>1149</Words>
  <Application>Microsoft Office PowerPoint</Application>
  <PresentationFormat>Custom</PresentationFormat>
  <Paragraphs>121</Paragraphs>
  <Slides>30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Aptos</vt:lpstr>
      <vt:lpstr>Aptos Display</vt:lpstr>
      <vt:lpstr>Helvetica Neue Medium</vt:lpstr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GIỚI THIỆU SÁCH GIÁO KHOA  HOẠT ĐỘNG TRẢI NGHIỆM LỚP 5 (Bản 2)</vt:lpstr>
      <vt:lpstr>GIỚI THIỆU SGK  HOẠT ĐỘNG                    TRẢI NGHIỆM 5 (Bản 2)</vt:lpstr>
      <vt:lpstr>ĐỘI NGŨ TÁC GIẢ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BỘ SÁCH GỒM 3 CUỐN</vt:lpstr>
      <vt:lpstr>PowerPoint Presentation</vt:lpstr>
      <vt:lpstr>Các chủ đề  thể hiện:</vt:lpstr>
      <vt:lpstr>CẤU TRÚC CHỦ ĐỀ</vt:lpstr>
      <vt:lpstr>CẤU TRÚC  CHỦ ĐỀ</vt:lpstr>
      <vt:lpstr>CẤU TRÚC  CHỦ ĐỀ</vt:lpstr>
      <vt:lpstr>CẤU TRÚC  CHỦ ĐỀ</vt:lpstr>
      <vt:lpstr>Những nét đặc trưng của SGK  Hoạt động trải nghiệm 5 (bản 2)</vt:lpstr>
      <vt:lpstr>NHỮNG NÉT ĐẶC TRƯNG</vt:lpstr>
      <vt:lpstr>NHỮNG NÉT  ĐẶC TRƯNG</vt:lpstr>
      <vt:lpstr>NHỮNG NÉT  ĐẶC TRƯNG</vt:lpstr>
      <vt:lpstr>Đánh giá kết quả Hoạt động trải nghiệm </vt:lpstr>
      <vt:lpstr>PowerPoint Presentation</vt:lpstr>
      <vt:lpstr>Minh họa chủ đề   trong SGK      Hoạt động         trải nghiệm 5  (bản 2)</vt:lpstr>
      <vt:lpstr>PowerPoint Presentation</vt:lpstr>
      <vt:lpstr>PowerPoint Presentation</vt:lpstr>
      <vt:lpstr>PowerPoint Presentation</vt:lpstr>
      <vt:lpstr>PowerPoint Presentation</vt:lpstr>
      <vt:lpstr>CÁC ĐỊA CHỈ TRANG WEBSITE KHAI THÁC  TÀI LIỆU CHO HOẠT ĐỘNG TRẢI NGHIỆM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Lục Văn Hào</cp:lastModifiedBy>
  <cp:revision>232</cp:revision>
  <dcterms:created xsi:type="dcterms:W3CDTF">2021-01-29T04:35:28Z</dcterms:created>
  <dcterms:modified xsi:type="dcterms:W3CDTF">2023-12-27T03:34:44Z</dcterms:modified>
</cp:coreProperties>
</file>